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9"/>
  </p:notesMasterIdLst>
  <p:sldIdLst>
    <p:sldId id="256" r:id="rId2"/>
    <p:sldId id="266" r:id="rId3"/>
    <p:sldId id="267" r:id="rId4"/>
    <p:sldId id="296" r:id="rId5"/>
    <p:sldId id="293" r:id="rId6"/>
    <p:sldId id="297" r:id="rId7"/>
    <p:sldId id="298" r:id="rId8"/>
    <p:sldId id="302" r:id="rId9"/>
    <p:sldId id="294" r:id="rId10"/>
    <p:sldId id="300" r:id="rId11"/>
    <p:sldId id="301" r:id="rId12"/>
    <p:sldId id="303" r:id="rId13"/>
    <p:sldId id="304" r:id="rId14"/>
    <p:sldId id="305" r:id="rId15"/>
    <p:sldId id="306" r:id="rId16"/>
    <p:sldId id="292" r:id="rId17"/>
    <p:sldId id="258" r:id="rId18"/>
  </p:sldIdLst>
  <p:sldSz cx="12192000" cy="6858000"/>
  <p:notesSz cx="12192000" cy="6858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Quicksand" panose="020F0502020204030204" pitchFamily="34" charset="0"/>
      <p:regular r:id="rId24"/>
      <p:bold r:id="rId25"/>
      <p:italic r:id="rId26"/>
      <p:boldItalic r:id="rId27"/>
    </p:embeddedFont>
    <p:embeddedFont>
      <p:font typeface="Quicksand SemiBold" panose="020F0502020204030204" pitchFamily="34" charset="0"/>
      <p:regular r:id="rId28"/>
      <p:bold r:id="rId29"/>
      <p:italic r:id="rId30"/>
      <p:boldItalic r:id="rId31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348"/>
    <p:restoredTop sz="94694"/>
  </p:normalViewPr>
  <p:slideViewPr>
    <p:cSldViewPr snapToGrid="0">
      <p:cViewPr varScale="1">
        <p:scale>
          <a:sx n="109" d="100"/>
          <a:sy n="109" d="100"/>
        </p:scale>
        <p:origin x="216" y="44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diagrams/_rels/data4.xml.rels><?xml version="1.0" encoding="UTF-8" standalone="yes"?>
<Relationships xmlns="http://schemas.openxmlformats.org/package/2006/relationships"><Relationship Id="rId1" Type="http://schemas.openxmlformats.org/officeDocument/2006/relationships/hyperlink" Target="https://nasa.github.io/Transform-to-Open-Science/" TargetMode="External"/></Relationships>
</file>

<file path=ppt/diagrams/_rels/data6.xml.rels><?xml version="1.0" encoding="UTF-8" standalone="yes"?>
<Relationships xmlns="http://schemas.openxmlformats.org/package/2006/relationships"><Relationship Id="rId3" Type="http://schemas.openxmlformats.org/officeDocument/2006/relationships/hyperlink" Target="https://osf.io/h348c/" TargetMode="External"/><Relationship Id="rId2" Type="http://schemas.openxmlformats.org/officeDocument/2006/relationships/hyperlink" Target="https://osf.io/24upq/" TargetMode="External"/><Relationship Id="rId1" Type="http://schemas.openxmlformats.org/officeDocument/2006/relationships/hyperlink" Target="https://osf.io/4nq5x/download" TargetMode="External"/></Relationships>
</file>

<file path=ppt/diagrams/_rels/drawing4.xml.rels><?xml version="1.0" encoding="UTF-8" standalone="yes"?>
<Relationships xmlns="http://schemas.openxmlformats.org/package/2006/relationships"><Relationship Id="rId1" Type="http://schemas.openxmlformats.org/officeDocument/2006/relationships/hyperlink" Target="https://nasa.github.io/Transform-to-Open-Science/" TargetMode="External"/></Relationships>
</file>

<file path=ppt/diagrams/_rels/drawing6.xml.rels><?xml version="1.0" encoding="UTF-8" standalone="yes"?>
<Relationships xmlns="http://schemas.openxmlformats.org/package/2006/relationships"><Relationship Id="rId3" Type="http://schemas.openxmlformats.org/officeDocument/2006/relationships/hyperlink" Target="https://osf.io/h348c/" TargetMode="External"/><Relationship Id="rId2" Type="http://schemas.openxmlformats.org/officeDocument/2006/relationships/hyperlink" Target="https://osf.io/24upq/" TargetMode="External"/><Relationship Id="rId1" Type="http://schemas.openxmlformats.org/officeDocument/2006/relationships/hyperlink" Target="https://osf.io/4nq5x/download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A34EF38B-22DE-0F42-A002-325E29E120F2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Facilitate access to the learning content</a:t>
          </a:r>
          <a:endParaRPr lang="en-GB" dirty="0">
            <a:solidFill>
              <a:schemeClr val="tx1"/>
            </a:solidFill>
          </a:endParaRPr>
        </a:p>
      </dgm:t>
    </dgm:pt>
    <dgm:pt modelId="{E041087C-6AE9-C04C-B2F4-5166055FD1D4}" type="parTrans" cxnId="{66B092EB-7F10-744C-9BEF-98F3BC097A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FC85D8A-EF71-D64F-AB9E-D62F5967292C}" type="sibTrans" cxnId="{66B092EB-7F10-744C-9BEF-98F3BC097A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5A52AAB-EBB7-EA49-9F58-21EC76174690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Validate accessibility of the learning materials</a:t>
          </a:r>
          <a:endParaRPr lang="en-GB" dirty="0">
            <a:solidFill>
              <a:schemeClr val="tx1"/>
            </a:solidFill>
          </a:endParaRPr>
        </a:p>
      </dgm:t>
    </dgm:pt>
    <dgm:pt modelId="{08CC1F39-B378-7541-BFEB-5CECC74B0ED1}" type="parTrans" cxnId="{6AB5F791-9542-8A49-B1EF-138FAA25E8C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CC0D9B9-E1B8-D346-9B29-E8B65622C248}" type="sibTrans" cxnId="{6AB5F791-9542-8A49-B1EF-138FAA25E8C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2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2"/>
      <dgm:spPr/>
    </dgm:pt>
    <dgm:pt modelId="{8430721C-021F-404F-B65E-1E6013182AE8}" type="pres">
      <dgm:prSet presAssocID="{BECEB8E5-7934-A84B-929D-2381D2E3477B}" presName="dstNode" presStyleLbl="node1" presStyleIdx="0" presStyleCnt="2"/>
      <dgm:spPr/>
    </dgm:pt>
    <dgm:pt modelId="{9E859CDE-7339-0248-9A18-DD0119DD537E}" type="pres">
      <dgm:prSet presAssocID="{A34EF38B-22DE-0F42-A002-325E29E120F2}" presName="text_1" presStyleLbl="node1" presStyleIdx="0" presStyleCnt="2">
        <dgm:presLayoutVars>
          <dgm:bulletEnabled val="1"/>
        </dgm:presLayoutVars>
      </dgm:prSet>
      <dgm:spPr/>
    </dgm:pt>
    <dgm:pt modelId="{3A805065-D4FA-0446-8FD4-4DADF8ABA05C}" type="pres">
      <dgm:prSet presAssocID="{A34EF38B-22DE-0F42-A002-325E29E120F2}" presName="accent_1" presStyleCnt="0"/>
      <dgm:spPr/>
    </dgm:pt>
    <dgm:pt modelId="{2D3FC799-51C0-3E4A-A95E-F9CF43A05AA9}" type="pres">
      <dgm:prSet presAssocID="{A34EF38B-22DE-0F42-A002-325E29E120F2}" presName="accentRepeatNode" presStyleLbl="solidFgAcc1" presStyleIdx="0" presStyleCnt="2"/>
      <dgm:spPr/>
    </dgm:pt>
    <dgm:pt modelId="{85F0042F-A78F-DE43-804C-AE951911044E}" type="pres">
      <dgm:prSet presAssocID="{C5A52AAB-EBB7-EA49-9F58-21EC76174690}" presName="text_2" presStyleLbl="node1" presStyleIdx="1" presStyleCnt="2">
        <dgm:presLayoutVars>
          <dgm:bulletEnabled val="1"/>
        </dgm:presLayoutVars>
      </dgm:prSet>
      <dgm:spPr/>
    </dgm:pt>
    <dgm:pt modelId="{7F6DA96A-63E4-7F43-9CE6-7AE709156A54}" type="pres">
      <dgm:prSet presAssocID="{C5A52AAB-EBB7-EA49-9F58-21EC76174690}" presName="accent_2" presStyleCnt="0"/>
      <dgm:spPr/>
    </dgm:pt>
    <dgm:pt modelId="{E4713484-CBD9-D145-B2B0-9E78C2D6DAC5}" type="pres">
      <dgm:prSet presAssocID="{C5A52AAB-EBB7-EA49-9F58-21EC76174690}" presName="accentRepeatNode" presStyleLbl="solidFgAcc1" presStyleIdx="1" presStyleCnt="2"/>
      <dgm:spPr/>
    </dgm:pt>
  </dgm:ptLst>
  <dgm:cxnLst>
    <dgm:cxn modelId="{66535021-4A75-B343-8300-59EAFA9B0AD4}" type="presOf" srcId="{1FC85D8A-EF71-D64F-AB9E-D62F5967292C}" destId="{9002D5DD-9C2C-7940-91CB-FA49256D6C72}" srcOrd="0" destOrd="0" presId="urn:microsoft.com/office/officeart/2008/layout/VerticalCurvedList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3D12E085-EE07-584E-A746-0746B8432C82}" type="presOf" srcId="{C5A52AAB-EBB7-EA49-9F58-21EC76174690}" destId="{85F0042F-A78F-DE43-804C-AE951911044E}" srcOrd="0" destOrd="0" presId="urn:microsoft.com/office/officeart/2008/layout/VerticalCurvedList"/>
    <dgm:cxn modelId="{6AB5F791-9542-8A49-B1EF-138FAA25E8C6}" srcId="{BECEB8E5-7934-A84B-929D-2381D2E3477B}" destId="{C5A52AAB-EBB7-EA49-9F58-21EC76174690}" srcOrd="1" destOrd="0" parTransId="{08CC1F39-B378-7541-BFEB-5CECC74B0ED1}" sibTransId="{2CC0D9B9-E1B8-D346-9B29-E8B65622C248}"/>
    <dgm:cxn modelId="{95096EAA-F9E0-D546-AA63-88ABA3C8EDF6}" type="presOf" srcId="{A34EF38B-22DE-0F42-A002-325E29E120F2}" destId="{9E859CDE-7339-0248-9A18-DD0119DD537E}" srcOrd="0" destOrd="0" presId="urn:microsoft.com/office/officeart/2008/layout/VerticalCurvedList"/>
    <dgm:cxn modelId="{66B092EB-7F10-744C-9BEF-98F3BC097A22}" srcId="{BECEB8E5-7934-A84B-929D-2381D2E3477B}" destId="{A34EF38B-22DE-0F42-A002-325E29E120F2}" srcOrd="0" destOrd="0" parTransId="{E041087C-6AE9-C04C-B2F4-5166055FD1D4}" sibTransId="{1FC85D8A-EF71-D64F-AB9E-D62F5967292C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24051026-A5AA-FF49-AC0B-98296BE7BD0B}" type="presParOf" srcId="{F13EA33D-18CE-6346-8404-701E600A7D73}" destId="{9E859CDE-7339-0248-9A18-DD0119DD537E}" srcOrd="1" destOrd="0" presId="urn:microsoft.com/office/officeart/2008/layout/VerticalCurvedList"/>
    <dgm:cxn modelId="{C533ABFF-63A5-CF48-9455-55895A77C1AC}" type="presParOf" srcId="{F13EA33D-18CE-6346-8404-701E600A7D73}" destId="{3A805065-D4FA-0446-8FD4-4DADF8ABA05C}" srcOrd="2" destOrd="0" presId="urn:microsoft.com/office/officeart/2008/layout/VerticalCurvedList"/>
    <dgm:cxn modelId="{2F89B0BB-CF28-5F43-AB10-776DE7199D7D}" type="presParOf" srcId="{3A805065-D4FA-0446-8FD4-4DADF8ABA05C}" destId="{2D3FC799-51C0-3E4A-A95E-F9CF43A05AA9}" srcOrd="0" destOrd="0" presId="urn:microsoft.com/office/officeart/2008/layout/VerticalCurvedList"/>
    <dgm:cxn modelId="{1214547C-5B9C-7549-981E-3080D5D7DA02}" type="presParOf" srcId="{F13EA33D-18CE-6346-8404-701E600A7D73}" destId="{85F0042F-A78F-DE43-804C-AE951911044E}" srcOrd="3" destOrd="0" presId="urn:microsoft.com/office/officeart/2008/layout/VerticalCurvedList"/>
    <dgm:cxn modelId="{156A35FD-C846-8142-9FC4-2D9532F580D2}" type="presParOf" srcId="{F13EA33D-18CE-6346-8404-701E600A7D73}" destId="{7F6DA96A-63E4-7F43-9CE6-7AE709156A54}" srcOrd="4" destOrd="0" presId="urn:microsoft.com/office/officeart/2008/layout/VerticalCurvedList"/>
    <dgm:cxn modelId="{E20548B4-E041-F743-B878-057FFCF09543}" type="presParOf" srcId="{7F6DA96A-63E4-7F43-9CE6-7AE709156A54}" destId="{E4713484-CBD9-D145-B2B0-9E78C2D6DAC5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F3A5E6-0834-E943-9BB7-12EC766475C9}" type="doc">
      <dgm:prSet loTypeId="urn:microsoft.com/office/officeart/2005/8/layout/hChevron3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1EE40C46-F32C-6F4C-81B4-E09C9B0C0628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Accessible materials</a:t>
          </a:r>
        </a:p>
      </dgm:t>
    </dgm:pt>
    <dgm:pt modelId="{A8812500-9E92-574F-A18F-FFF3844B1274}" type="par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89D929B-C394-8D49-81A0-17E4B5972196}" type="sib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E5F6E4-A01C-9944-9EEB-BC16D9D1AFA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Standards</a:t>
          </a:r>
        </a:p>
      </dgm:t>
    </dgm:pt>
    <dgm:pt modelId="{2AF420ED-C9C9-2945-95B2-9FE2EEBE2DD1}" type="par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53E3D7A-D81B-4749-889C-386D90C46793}" type="sib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CC648F4-A8E0-6D43-9C59-ADB5996AC0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Tools</a:t>
          </a:r>
        </a:p>
      </dgm:t>
    </dgm:pt>
    <dgm:pt modelId="{4AC3498E-8AAF-AF48-888C-FDA44D173C39}" type="parTrans" cxnId="{83CDFE88-CE8A-964E-8CFE-846779C7E6C0}">
      <dgm:prSet/>
      <dgm:spPr/>
      <dgm:t>
        <a:bodyPr/>
        <a:lstStyle/>
        <a:p>
          <a:endParaRPr lang="en-GB"/>
        </a:p>
      </dgm:t>
    </dgm:pt>
    <dgm:pt modelId="{769480BB-F693-8E4A-8F2B-6CF2BEF10610}" type="sibTrans" cxnId="{83CDFE88-CE8A-964E-8CFE-846779C7E6C0}">
      <dgm:prSet/>
      <dgm:spPr/>
      <dgm:t>
        <a:bodyPr/>
        <a:lstStyle/>
        <a:p>
          <a:endParaRPr lang="en-GB"/>
        </a:p>
      </dgm:t>
    </dgm:pt>
    <dgm:pt modelId="{CAB31C04-CDF6-9B46-9210-27195DD32570}">
      <dgm:prSet/>
      <dgm:spPr>
        <a:solidFill>
          <a:schemeClr val="accent1"/>
        </a:solidFill>
      </dgm:spPr>
      <dgm:t>
        <a:bodyPr/>
        <a:lstStyle/>
        <a:p>
          <a:r>
            <a:rPr lang="en-GB" dirty="0">
              <a:solidFill>
                <a:schemeClr val="tx1"/>
              </a:solidFill>
            </a:rPr>
            <a:t>Statement</a:t>
          </a:r>
        </a:p>
      </dgm:t>
    </dgm:pt>
    <dgm:pt modelId="{3934012E-8F23-3F44-81CE-63C9DC82B35F}" type="parTrans" cxnId="{96278C4E-47BF-404E-A574-F9F448B8B05F}">
      <dgm:prSet/>
      <dgm:spPr/>
      <dgm:t>
        <a:bodyPr/>
        <a:lstStyle/>
        <a:p>
          <a:endParaRPr lang="en-GB"/>
        </a:p>
      </dgm:t>
    </dgm:pt>
    <dgm:pt modelId="{80D72D32-98CA-A143-8AE9-18000B6B3743}" type="sibTrans" cxnId="{96278C4E-47BF-404E-A574-F9F448B8B05F}">
      <dgm:prSet/>
      <dgm:spPr/>
      <dgm:t>
        <a:bodyPr/>
        <a:lstStyle/>
        <a:p>
          <a:endParaRPr lang="en-GB"/>
        </a:p>
      </dgm:t>
    </dgm:pt>
    <dgm:pt modelId="{949ACB36-15FB-0F4D-BB4E-3E03611B4286}" type="pres">
      <dgm:prSet presAssocID="{97F3A5E6-0834-E943-9BB7-12EC766475C9}" presName="Name0" presStyleCnt="0">
        <dgm:presLayoutVars>
          <dgm:dir/>
          <dgm:resizeHandles val="exact"/>
        </dgm:presLayoutVars>
      </dgm:prSet>
      <dgm:spPr/>
    </dgm:pt>
    <dgm:pt modelId="{600B474D-C964-7D4E-9F4E-59DCF61790C7}" type="pres">
      <dgm:prSet presAssocID="{1EE40C46-F32C-6F4C-81B4-E09C9B0C0628}" presName="parTxOnly" presStyleLbl="node1" presStyleIdx="0" presStyleCnt="4">
        <dgm:presLayoutVars>
          <dgm:bulletEnabled val="1"/>
        </dgm:presLayoutVars>
      </dgm:prSet>
      <dgm:spPr/>
    </dgm:pt>
    <dgm:pt modelId="{061F9941-69FD-874B-B2A2-18985DBB86C0}" type="pres">
      <dgm:prSet presAssocID="{289D929B-C394-8D49-81A0-17E4B5972196}" presName="parSpace" presStyleCnt="0"/>
      <dgm:spPr/>
    </dgm:pt>
    <dgm:pt modelId="{0535F613-3C08-B440-BA61-C8F98E3D3241}" type="pres">
      <dgm:prSet presAssocID="{1DE5F6E4-A01C-9944-9EEB-BC16D9D1AFA1}" presName="parTxOnly" presStyleLbl="node1" presStyleIdx="1" presStyleCnt="4">
        <dgm:presLayoutVars>
          <dgm:bulletEnabled val="1"/>
        </dgm:presLayoutVars>
      </dgm:prSet>
      <dgm:spPr/>
    </dgm:pt>
    <dgm:pt modelId="{E8626B62-D5E2-5C43-9E86-C60155CA76EE}" type="pres">
      <dgm:prSet presAssocID="{B53E3D7A-D81B-4749-889C-386D90C46793}" presName="parSpace" presStyleCnt="0"/>
      <dgm:spPr/>
    </dgm:pt>
    <dgm:pt modelId="{711F7485-3DB6-4943-B685-58BF24C7B99A}" type="pres">
      <dgm:prSet presAssocID="{6CC648F4-A8E0-6D43-9C59-ADB5996AC01B}" presName="parTxOnly" presStyleLbl="node1" presStyleIdx="2" presStyleCnt="4">
        <dgm:presLayoutVars>
          <dgm:bulletEnabled val="1"/>
        </dgm:presLayoutVars>
      </dgm:prSet>
      <dgm:spPr/>
    </dgm:pt>
    <dgm:pt modelId="{47FD78A6-B3ED-B943-83A9-2FB24EA2C681}" type="pres">
      <dgm:prSet presAssocID="{769480BB-F693-8E4A-8F2B-6CF2BEF10610}" presName="parSpace" presStyleCnt="0"/>
      <dgm:spPr/>
    </dgm:pt>
    <dgm:pt modelId="{0323E577-2693-D64A-8F37-60700452B565}" type="pres">
      <dgm:prSet presAssocID="{CAB31C04-CDF6-9B46-9210-27195DD32570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57609C1A-EA66-3B4A-88BC-8E2B9C62C5CF}" srcId="{97F3A5E6-0834-E943-9BB7-12EC766475C9}" destId="{1EE40C46-F32C-6F4C-81B4-E09C9B0C0628}" srcOrd="0" destOrd="0" parTransId="{A8812500-9E92-574F-A18F-FFF3844B1274}" sibTransId="{289D929B-C394-8D49-81A0-17E4B5972196}"/>
    <dgm:cxn modelId="{244C9C32-1822-F14A-B8EE-5096FB42A087}" type="presOf" srcId="{1DE5F6E4-A01C-9944-9EEB-BC16D9D1AFA1}" destId="{0535F613-3C08-B440-BA61-C8F98E3D3241}" srcOrd="0" destOrd="0" presId="urn:microsoft.com/office/officeart/2005/8/layout/hChevron3"/>
    <dgm:cxn modelId="{96278C4E-47BF-404E-A574-F9F448B8B05F}" srcId="{97F3A5E6-0834-E943-9BB7-12EC766475C9}" destId="{CAB31C04-CDF6-9B46-9210-27195DD32570}" srcOrd="3" destOrd="0" parTransId="{3934012E-8F23-3F44-81CE-63C9DC82B35F}" sibTransId="{80D72D32-98CA-A143-8AE9-18000B6B3743}"/>
    <dgm:cxn modelId="{36E16B51-FCFA-364B-8CA4-61548ECFDB8C}" type="presOf" srcId="{CAB31C04-CDF6-9B46-9210-27195DD32570}" destId="{0323E577-2693-D64A-8F37-60700452B565}" srcOrd="0" destOrd="0" presId="urn:microsoft.com/office/officeart/2005/8/layout/hChevron3"/>
    <dgm:cxn modelId="{976B8461-6F0C-334D-818C-BA9E7CC1DB09}" type="presOf" srcId="{1EE40C46-F32C-6F4C-81B4-E09C9B0C0628}" destId="{600B474D-C964-7D4E-9F4E-59DCF61790C7}" srcOrd="0" destOrd="0" presId="urn:microsoft.com/office/officeart/2005/8/layout/hChevron3"/>
    <dgm:cxn modelId="{6F10B87D-44B2-9D42-8B9B-05A0B046A597}" srcId="{97F3A5E6-0834-E943-9BB7-12EC766475C9}" destId="{1DE5F6E4-A01C-9944-9EEB-BC16D9D1AFA1}" srcOrd="1" destOrd="0" parTransId="{2AF420ED-C9C9-2945-95B2-9FE2EEBE2DD1}" sibTransId="{B53E3D7A-D81B-4749-889C-386D90C46793}"/>
    <dgm:cxn modelId="{D700747E-0765-4740-A9A9-8C1A9890396D}" type="presOf" srcId="{6CC648F4-A8E0-6D43-9C59-ADB5996AC01B}" destId="{711F7485-3DB6-4943-B685-58BF24C7B99A}" srcOrd="0" destOrd="0" presId="urn:microsoft.com/office/officeart/2005/8/layout/hChevron3"/>
    <dgm:cxn modelId="{83CDFE88-CE8A-964E-8CFE-846779C7E6C0}" srcId="{97F3A5E6-0834-E943-9BB7-12EC766475C9}" destId="{6CC648F4-A8E0-6D43-9C59-ADB5996AC01B}" srcOrd="2" destOrd="0" parTransId="{4AC3498E-8AAF-AF48-888C-FDA44D173C39}" sibTransId="{769480BB-F693-8E4A-8F2B-6CF2BEF10610}"/>
    <dgm:cxn modelId="{6E098B9D-5AF4-2140-9AAA-6E7F88A5E055}" type="presOf" srcId="{97F3A5E6-0834-E943-9BB7-12EC766475C9}" destId="{949ACB36-15FB-0F4D-BB4E-3E03611B4286}" srcOrd="0" destOrd="0" presId="urn:microsoft.com/office/officeart/2005/8/layout/hChevron3"/>
    <dgm:cxn modelId="{92C62BD8-305E-984F-8AED-567C12B32B80}" type="presParOf" srcId="{949ACB36-15FB-0F4D-BB4E-3E03611B4286}" destId="{600B474D-C964-7D4E-9F4E-59DCF61790C7}" srcOrd="0" destOrd="0" presId="urn:microsoft.com/office/officeart/2005/8/layout/hChevron3"/>
    <dgm:cxn modelId="{CAF5E2F8-BC42-3C4B-B288-D3FB1BCF9DDF}" type="presParOf" srcId="{949ACB36-15FB-0F4D-BB4E-3E03611B4286}" destId="{061F9941-69FD-874B-B2A2-18985DBB86C0}" srcOrd="1" destOrd="0" presId="urn:microsoft.com/office/officeart/2005/8/layout/hChevron3"/>
    <dgm:cxn modelId="{FA4406A5-2A83-B14E-9FF5-CF14906923AA}" type="presParOf" srcId="{949ACB36-15FB-0F4D-BB4E-3E03611B4286}" destId="{0535F613-3C08-B440-BA61-C8F98E3D3241}" srcOrd="2" destOrd="0" presId="urn:microsoft.com/office/officeart/2005/8/layout/hChevron3"/>
    <dgm:cxn modelId="{C5F7B7DF-9020-8B44-BAB4-4C83F4E258A9}" type="presParOf" srcId="{949ACB36-15FB-0F4D-BB4E-3E03611B4286}" destId="{E8626B62-D5E2-5C43-9E86-C60155CA76EE}" srcOrd="3" destOrd="0" presId="urn:microsoft.com/office/officeart/2005/8/layout/hChevron3"/>
    <dgm:cxn modelId="{FF7F73AE-8B6F-A84D-A60F-984531242EFD}" type="presParOf" srcId="{949ACB36-15FB-0F4D-BB4E-3E03611B4286}" destId="{711F7485-3DB6-4943-B685-58BF24C7B99A}" srcOrd="4" destOrd="0" presId="urn:microsoft.com/office/officeart/2005/8/layout/hChevron3"/>
    <dgm:cxn modelId="{04F68757-AB5C-5840-AD5A-09224D88422A}" type="presParOf" srcId="{949ACB36-15FB-0F4D-BB4E-3E03611B4286}" destId="{47FD78A6-B3ED-B943-83A9-2FB24EA2C681}" srcOrd="5" destOrd="0" presId="urn:microsoft.com/office/officeart/2005/8/layout/hChevron3"/>
    <dgm:cxn modelId="{19D4FCD8-34AC-A84C-AC75-09EB7E1427FB}" type="presParOf" srcId="{949ACB36-15FB-0F4D-BB4E-3E03611B4286}" destId="{0323E577-2693-D64A-8F37-60700452B565}" srcOrd="6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873CC9C-3BF5-3348-BFDF-5A74B7369279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84BE27F6-1611-7B4E-B4EA-BAB9F0B2D950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present the information in multiple ways and formats</a:t>
          </a:r>
        </a:p>
      </dgm:t>
    </dgm:pt>
    <dgm:pt modelId="{780D78DD-FCD5-DB4C-AD6E-CDF707E68CD4}" type="parTrans" cxnId="{39427165-07FD-D943-AE9F-1E19781C2085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6FFDA8B6-5538-4243-A5D1-0E50A824C229}" type="sibTrans" cxnId="{39427165-07FD-D943-AE9F-1E19781C2085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55CD0CF9-0352-E047-8E06-9CF878131D5F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option to provide additional resources</a:t>
          </a:r>
        </a:p>
      </dgm:t>
    </dgm:pt>
    <dgm:pt modelId="{7F26EDAE-2A00-A241-9916-024F22A4AE4E}" type="parTrans" cxnId="{9E5CA7AD-2A09-4C4D-8F82-437EAE004C96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A31FD33A-7745-FB4D-A32E-215654A8286F}" type="sibTrans" cxnId="{9E5CA7AD-2A09-4C4D-8F82-437EAE004C96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F659B711-F63D-1F4D-95AD-F8BE7064AE0A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use headings</a:t>
          </a:r>
        </a:p>
      </dgm:t>
    </dgm:pt>
    <dgm:pt modelId="{3828026B-265F-D845-978E-7F86D896F0C8}" type="parTrans" cxnId="{AF5E0CA2-F365-134A-9370-FDD88FDEE709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C86FFE81-3351-0146-BC4A-A92953C4C2DB}" type="sibTrans" cxnId="{AF5E0CA2-F365-134A-9370-FDD88FDEE709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A16C450A-CF37-FF4A-9474-6E812194FD87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use equation editors for math expressions</a:t>
          </a:r>
        </a:p>
      </dgm:t>
    </dgm:pt>
    <dgm:pt modelId="{4933E9ED-338F-8B4F-95CB-BEBCD7A04014}" type="parTrans" cxnId="{39FC44EE-CABC-D141-961B-ADF23E0772F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A040A139-4833-4448-B10E-D1585B0E0D52}" type="sibTrans" cxnId="{39FC44EE-CABC-D141-961B-ADF23E0772F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2A34E0DF-4D63-8441-874C-18D4A2F7B04F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use a high contrast colour palette</a:t>
          </a:r>
        </a:p>
      </dgm:t>
    </dgm:pt>
    <dgm:pt modelId="{1112979B-7D85-3E49-95AE-32F24103121C}" type="parTrans" cxnId="{BAE9F717-04CE-6243-9C53-CFE5B491CAD0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507F0605-1DC8-B242-A907-8D90B34EBF6C}" type="sibTrans" cxnId="{BAE9F717-04CE-6243-9C53-CFE5B491CAD0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67C076E8-43A7-7448-BBC9-B4A915E162EA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don't use colour as the only way to convey information</a:t>
          </a:r>
        </a:p>
      </dgm:t>
    </dgm:pt>
    <dgm:pt modelId="{EDB5A8BC-B1EF-D04E-8593-57E006AABF88}" type="parTrans" cxnId="{4B1C6041-C060-D642-A36B-0A2412A154B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504C28DC-18E6-934C-A91E-AA6406ED1A03}" type="sibTrans" cxnId="{4B1C6041-C060-D642-A36B-0A2412A154B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D44701E8-5296-8048-B4D6-E4B69DE6599A}">
      <dgm:prSet/>
      <dgm:spPr>
        <a:solidFill>
          <a:schemeClr val="accent1"/>
        </a:solidFill>
      </dgm:spPr>
      <dgm:t>
        <a:bodyPr/>
        <a:lstStyle/>
        <a:p>
          <a:r>
            <a:rPr lang="en-GB" b="0" dirty="0">
              <a:solidFill>
                <a:schemeClr val="tx1"/>
              </a:solidFill>
            </a:rPr>
            <a:t>use descriptive links</a:t>
          </a:r>
        </a:p>
      </dgm:t>
    </dgm:pt>
    <dgm:pt modelId="{01617777-04D0-154A-8F46-962FCC985C04}" type="parTrans" cxnId="{F4F43FF3-3BF9-3B48-AC72-98692B76887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F9F5E872-09F6-E243-B3D9-9EF8FCF0CEF7}" type="sibTrans" cxnId="{F4F43FF3-3BF9-3B48-AC72-98692B76887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60A165EC-6F68-BD43-B2BD-EEDF8BEB879F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use tables only when required</a:t>
          </a:r>
        </a:p>
      </dgm:t>
    </dgm:pt>
    <dgm:pt modelId="{FA8E2B6A-760C-3143-8173-1B173D365FB3}" type="parTrans" cxnId="{F1DE403F-3B5D-044D-8BEF-50CB8832CC95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9CB196B8-82D8-8444-A0B1-6EF873434C72}" type="sibTrans" cxnId="{F1DE403F-3B5D-044D-8BEF-50CB8832CC95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2DE5DB6D-DDD4-7F42-ADE5-723C6ABF47B2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provide closed captions and transcripts</a:t>
          </a:r>
        </a:p>
      </dgm:t>
    </dgm:pt>
    <dgm:pt modelId="{9A711004-A9BA-174D-A89A-A7A2EA64A760}" type="parTrans" cxnId="{B175FB0F-E628-6C46-BC96-C16BE1CF06E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3F74F731-E768-0543-95D2-130B6A902C4A}" type="sibTrans" cxnId="{B175FB0F-E628-6C46-BC96-C16BE1CF06E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6C968495-E94D-C545-B6DC-A51D8AAEBC63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use simple language</a:t>
          </a:r>
        </a:p>
      </dgm:t>
    </dgm:pt>
    <dgm:pt modelId="{19F05B0F-8BF0-2D46-8FA4-D97CECFC18A4}" type="sibTrans" cxnId="{2E6EC6BF-162D-8F48-8CD4-9525F12C922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269E3E82-E606-DB4C-A905-0CEE90F7AA1B}" type="parTrans" cxnId="{2E6EC6BF-162D-8F48-8CD4-9525F12C922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B1E86DF9-3A59-7142-8996-7C304F4F775C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provide alternative text for images</a:t>
          </a:r>
        </a:p>
      </dgm:t>
    </dgm:pt>
    <dgm:pt modelId="{DF35A217-F558-F648-AA59-B23325E98123}" type="sibTrans" cxnId="{CCD059F0-6F51-134A-A6A1-3E020D4A6103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E312A083-1E56-DD4C-AFB9-719960EED242}" type="parTrans" cxnId="{CCD059F0-6F51-134A-A6A1-3E020D4A6103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81D25339-3ABB-AE40-8E97-478DC4DD7440}">
      <dgm:prSet/>
      <dgm:spPr>
        <a:solidFill>
          <a:schemeClr val="accent1"/>
        </a:solidFill>
      </dgm:spPr>
      <dgm:t>
        <a:bodyPr/>
        <a:lstStyle/>
        <a:p>
          <a:r>
            <a:rPr lang="en-GB" b="0" dirty="0">
              <a:solidFill>
                <a:schemeClr val="tx1"/>
              </a:solidFill>
            </a:rPr>
            <a:t>use table of content</a:t>
          </a:r>
        </a:p>
      </dgm:t>
    </dgm:pt>
    <dgm:pt modelId="{3AB51644-6767-594E-B2B0-148413245E92}" type="sibTrans" cxnId="{28B6D5D7-DCF0-9A49-B765-16910CAA65CE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85CB6E0F-FE05-6848-BC37-DED9F93661CC}" type="parTrans" cxnId="{28B6D5D7-DCF0-9A49-B765-16910CAA65CE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D2D83872-3775-194E-871D-E5054F93D898}" type="pres">
      <dgm:prSet presAssocID="{4873CC9C-3BF5-3348-BFDF-5A74B7369279}" presName="linear" presStyleCnt="0">
        <dgm:presLayoutVars>
          <dgm:animLvl val="lvl"/>
          <dgm:resizeHandles val="exact"/>
        </dgm:presLayoutVars>
      </dgm:prSet>
      <dgm:spPr/>
    </dgm:pt>
    <dgm:pt modelId="{07B8C5AD-220E-354D-8F28-9DA614DA909D}" type="pres">
      <dgm:prSet presAssocID="{84BE27F6-1611-7B4E-B4EA-BAB9F0B2D950}" presName="parentText" presStyleLbl="node1" presStyleIdx="0" presStyleCnt="11">
        <dgm:presLayoutVars>
          <dgm:chMax val="0"/>
          <dgm:bulletEnabled val="1"/>
        </dgm:presLayoutVars>
      </dgm:prSet>
      <dgm:spPr/>
    </dgm:pt>
    <dgm:pt modelId="{B8CB4450-1DBF-0144-B41D-21FD54959B4D}" type="pres">
      <dgm:prSet presAssocID="{6FFDA8B6-5538-4243-A5D1-0E50A824C229}" presName="spacer" presStyleCnt="0"/>
      <dgm:spPr/>
    </dgm:pt>
    <dgm:pt modelId="{BEF53995-6A51-974A-851D-6F1594568816}" type="pres">
      <dgm:prSet presAssocID="{6C968495-E94D-C545-B6DC-A51D8AAEBC63}" presName="parentText" presStyleLbl="node1" presStyleIdx="1" presStyleCnt="11">
        <dgm:presLayoutVars>
          <dgm:chMax val="0"/>
          <dgm:bulletEnabled val="1"/>
        </dgm:presLayoutVars>
      </dgm:prSet>
      <dgm:spPr/>
    </dgm:pt>
    <dgm:pt modelId="{20C303FC-9E11-984B-AB84-0F867A79184F}" type="pres">
      <dgm:prSet presAssocID="{6C968495-E94D-C545-B6DC-A51D8AAEBC63}" presName="childText" presStyleLbl="revTx" presStyleIdx="0" presStyleCnt="1">
        <dgm:presLayoutVars>
          <dgm:bulletEnabled val="1"/>
        </dgm:presLayoutVars>
      </dgm:prSet>
      <dgm:spPr/>
    </dgm:pt>
    <dgm:pt modelId="{1B476462-1940-E245-B588-112EB25117EB}" type="pres">
      <dgm:prSet presAssocID="{F659B711-F63D-1F4D-95AD-F8BE7064AE0A}" presName="parentText" presStyleLbl="node1" presStyleIdx="2" presStyleCnt="11">
        <dgm:presLayoutVars>
          <dgm:chMax val="0"/>
          <dgm:bulletEnabled val="1"/>
        </dgm:presLayoutVars>
      </dgm:prSet>
      <dgm:spPr/>
    </dgm:pt>
    <dgm:pt modelId="{E17567C7-DFD8-BC48-8038-B76677E27E4F}" type="pres">
      <dgm:prSet presAssocID="{C86FFE81-3351-0146-BC4A-A92953C4C2DB}" presName="spacer" presStyleCnt="0"/>
      <dgm:spPr/>
    </dgm:pt>
    <dgm:pt modelId="{477F654B-00D2-F442-970D-35029A8BC819}" type="pres">
      <dgm:prSet presAssocID="{81D25339-3ABB-AE40-8E97-478DC4DD7440}" presName="parentText" presStyleLbl="node1" presStyleIdx="3" presStyleCnt="11">
        <dgm:presLayoutVars>
          <dgm:chMax val="0"/>
          <dgm:bulletEnabled val="1"/>
        </dgm:presLayoutVars>
      </dgm:prSet>
      <dgm:spPr/>
    </dgm:pt>
    <dgm:pt modelId="{125A3B2D-97B5-D04B-8CBC-A944747AC0FC}" type="pres">
      <dgm:prSet presAssocID="{3AB51644-6767-594E-B2B0-148413245E92}" presName="spacer" presStyleCnt="0"/>
      <dgm:spPr/>
    </dgm:pt>
    <dgm:pt modelId="{3324E999-EF90-8B4D-BAAB-F3E14BBFD01D}" type="pres">
      <dgm:prSet presAssocID="{B1E86DF9-3A59-7142-8996-7C304F4F775C}" presName="parentText" presStyleLbl="node1" presStyleIdx="4" presStyleCnt="11">
        <dgm:presLayoutVars>
          <dgm:chMax val="0"/>
          <dgm:bulletEnabled val="1"/>
        </dgm:presLayoutVars>
      </dgm:prSet>
      <dgm:spPr/>
    </dgm:pt>
    <dgm:pt modelId="{E8293915-E7DF-5443-80CA-56BD70288C8E}" type="pres">
      <dgm:prSet presAssocID="{DF35A217-F558-F648-AA59-B23325E98123}" presName="spacer" presStyleCnt="0"/>
      <dgm:spPr/>
    </dgm:pt>
    <dgm:pt modelId="{E05F4B7F-973E-144E-BF1A-A1DD0BCC2A78}" type="pres">
      <dgm:prSet presAssocID="{A16C450A-CF37-FF4A-9474-6E812194FD87}" presName="parentText" presStyleLbl="node1" presStyleIdx="5" presStyleCnt="11">
        <dgm:presLayoutVars>
          <dgm:chMax val="0"/>
          <dgm:bulletEnabled val="1"/>
        </dgm:presLayoutVars>
      </dgm:prSet>
      <dgm:spPr/>
    </dgm:pt>
    <dgm:pt modelId="{CA964883-FC4B-F24D-84A5-9A964A1EDDAC}" type="pres">
      <dgm:prSet presAssocID="{A040A139-4833-4448-B10E-D1585B0E0D52}" presName="spacer" presStyleCnt="0"/>
      <dgm:spPr/>
    </dgm:pt>
    <dgm:pt modelId="{C1731147-2651-824B-BD4E-12CD160AE72A}" type="pres">
      <dgm:prSet presAssocID="{2A34E0DF-4D63-8441-874C-18D4A2F7B04F}" presName="parentText" presStyleLbl="node1" presStyleIdx="6" presStyleCnt="11">
        <dgm:presLayoutVars>
          <dgm:chMax val="0"/>
          <dgm:bulletEnabled val="1"/>
        </dgm:presLayoutVars>
      </dgm:prSet>
      <dgm:spPr/>
    </dgm:pt>
    <dgm:pt modelId="{1DC69F09-5D49-EF43-A5B1-248649FFA320}" type="pres">
      <dgm:prSet presAssocID="{507F0605-1DC8-B242-A907-8D90B34EBF6C}" presName="spacer" presStyleCnt="0"/>
      <dgm:spPr/>
    </dgm:pt>
    <dgm:pt modelId="{D5655EEC-044D-CB41-AD51-70792B147931}" type="pres">
      <dgm:prSet presAssocID="{67C076E8-43A7-7448-BBC9-B4A915E162EA}" presName="parentText" presStyleLbl="node1" presStyleIdx="7" presStyleCnt="11">
        <dgm:presLayoutVars>
          <dgm:chMax val="0"/>
          <dgm:bulletEnabled val="1"/>
        </dgm:presLayoutVars>
      </dgm:prSet>
      <dgm:spPr/>
    </dgm:pt>
    <dgm:pt modelId="{42D61E68-5525-2D4C-B1A8-D226862683CA}" type="pres">
      <dgm:prSet presAssocID="{504C28DC-18E6-934C-A91E-AA6406ED1A03}" presName="spacer" presStyleCnt="0"/>
      <dgm:spPr/>
    </dgm:pt>
    <dgm:pt modelId="{D1851554-58DD-CF44-8E00-75ECCB8BC029}" type="pres">
      <dgm:prSet presAssocID="{D44701E8-5296-8048-B4D6-E4B69DE6599A}" presName="parentText" presStyleLbl="node1" presStyleIdx="8" presStyleCnt="11">
        <dgm:presLayoutVars>
          <dgm:chMax val="0"/>
          <dgm:bulletEnabled val="1"/>
        </dgm:presLayoutVars>
      </dgm:prSet>
      <dgm:spPr/>
    </dgm:pt>
    <dgm:pt modelId="{E9617AA4-705C-8048-A467-EE20290928C6}" type="pres">
      <dgm:prSet presAssocID="{F9F5E872-09F6-E243-B3D9-9EF8FCF0CEF7}" presName="spacer" presStyleCnt="0"/>
      <dgm:spPr/>
    </dgm:pt>
    <dgm:pt modelId="{B74CD483-D096-B445-8D03-EFFF2A6A096B}" type="pres">
      <dgm:prSet presAssocID="{60A165EC-6F68-BD43-B2BD-EEDF8BEB879F}" presName="parentText" presStyleLbl="node1" presStyleIdx="9" presStyleCnt="11">
        <dgm:presLayoutVars>
          <dgm:chMax val="0"/>
          <dgm:bulletEnabled val="1"/>
        </dgm:presLayoutVars>
      </dgm:prSet>
      <dgm:spPr/>
    </dgm:pt>
    <dgm:pt modelId="{5F6F5827-9BF6-8E44-9B68-993E538047BB}" type="pres">
      <dgm:prSet presAssocID="{9CB196B8-82D8-8444-A0B1-6EF873434C72}" presName="spacer" presStyleCnt="0"/>
      <dgm:spPr/>
    </dgm:pt>
    <dgm:pt modelId="{2BB4F406-AC45-604A-ACD3-BB4F428C5220}" type="pres">
      <dgm:prSet presAssocID="{2DE5DB6D-DDD4-7F42-ADE5-723C6ABF47B2}" presName="parentText" presStyleLbl="node1" presStyleIdx="10" presStyleCnt="11">
        <dgm:presLayoutVars>
          <dgm:chMax val="0"/>
          <dgm:bulletEnabled val="1"/>
        </dgm:presLayoutVars>
      </dgm:prSet>
      <dgm:spPr/>
    </dgm:pt>
  </dgm:ptLst>
  <dgm:cxnLst>
    <dgm:cxn modelId="{B175FB0F-E628-6C46-BC96-C16BE1CF06EA}" srcId="{4873CC9C-3BF5-3348-BFDF-5A74B7369279}" destId="{2DE5DB6D-DDD4-7F42-ADE5-723C6ABF47B2}" srcOrd="10" destOrd="0" parTransId="{9A711004-A9BA-174D-A89A-A7A2EA64A760}" sibTransId="{3F74F731-E768-0543-95D2-130B6A902C4A}"/>
    <dgm:cxn modelId="{A317D710-1261-974D-B27E-EC8F036D88FA}" type="presOf" srcId="{F659B711-F63D-1F4D-95AD-F8BE7064AE0A}" destId="{1B476462-1940-E245-B588-112EB25117EB}" srcOrd="0" destOrd="0" presId="urn:microsoft.com/office/officeart/2005/8/layout/vList2"/>
    <dgm:cxn modelId="{A533A716-2E9C-114F-9B04-55136A4D59CD}" type="presOf" srcId="{D44701E8-5296-8048-B4D6-E4B69DE6599A}" destId="{D1851554-58DD-CF44-8E00-75ECCB8BC029}" srcOrd="0" destOrd="0" presId="urn:microsoft.com/office/officeart/2005/8/layout/vList2"/>
    <dgm:cxn modelId="{BAE9F717-04CE-6243-9C53-CFE5B491CAD0}" srcId="{4873CC9C-3BF5-3348-BFDF-5A74B7369279}" destId="{2A34E0DF-4D63-8441-874C-18D4A2F7B04F}" srcOrd="6" destOrd="0" parTransId="{1112979B-7D85-3E49-95AE-32F24103121C}" sibTransId="{507F0605-1DC8-B242-A907-8D90B34EBF6C}"/>
    <dgm:cxn modelId="{3D15932A-2E92-CB4F-8F2C-ECBEBBB6BF2B}" type="presOf" srcId="{67C076E8-43A7-7448-BBC9-B4A915E162EA}" destId="{D5655EEC-044D-CB41-AD51-70792B147931}" srcOrd="0" destOrd="0" presId="urn:microsoft.com/office/officeart/2005/8/layout/vList2"/>
    <dgm:cxn modelId="{FFEE3E3C-AFB9-FD4A-9E26-2F50ECE655AE}" type="presOf" srcId="{A16C450A-CF37-FF4A-9474-6E812194FD87}" destId="{E05F4B7F-973E-144E-BF1A-A1DD0BCC2A78}" srcOrd="0" destOrd="0" presId="urn:microsoft.com/office/officeart/2005/8/layout/vList2"/>
    <dgm:cxn modelId="{F1DE403F-3B5D-044D-8BEF-50CB8832CC95}" srcId="{4873CC9C-3BF5-3348-BFDF-5A74B7369279}" destId="{60A165EC-6F68-BD43-B2BD-EEDF8BEB879F}" srcOrd="9" destOrd="0" parTransId="{FA8E2B6A-760C-3143-8173-1B173D365FB3}" sibTransId="{9CB196B8-82D8-8444-A0B1-6EF873434C72}"/>
    <dgm:cxn modelId="{4B1C6041-C060-D642-A36B-0A2412A154B2}" srcId="{4873CC9C-3BF5-3348-BFDF-5A74B7369279}" destId="{67C076E8-43A7-7448-BBC9-B4A915E162EA}" srcOrd="7" destOrd="0" parTransId="{EDB5A8BC-B1EF-D04E-8593-57E006AABF88}" sibTransId="{504C28DC-18E6-934C-A91E-AA6406ED1A03}"/>
    <dgm:cxn modelId="{DF4F0F58-FFB2-3145-8FCD-BFF06F1BB4DD}" type="presOf" srcId="{84BE27F6-1611-7B4E-B4EA-BAB9F0B2D950}" destId="{07B8C5AD-220E-354D-8F28-9DA614DA909D}" srcOrd="0" destOrd="0" presId="urn:microsoft.com/office/officeart/2005/8/layout/vList2"/>
    <dgm:cxn modelId="{3000BA61-22AC-9747-9203-6C6B0737BECB}" type="presOf" srcId="{2DE5DB6D-DDD4-7F42-ADE5-723C6ABF47B2}" destId="{2BB4F406-AC45-604A-ACD3-BB4F428C5220}" srcOrd="0" destOrd="0" presId="urn:microsoft.com/office/officeart/2005/8/layout/vList2"/>
    <dgm:cxn modelId="{39427165-07FD-D943-AE9F-1E19781C2085}" srcId="{4873CC9C-3BF5-3348-BFDF-5A74B7369279}" destId="{84BE27F6-1611-7B4E-B4EA-BAB9F0B2D950}" srcOrd="0" destOrd="0" parTransId="{780D78DD-FCD5-DB4C-AD6E-CDF707E68CD4}" sibTransId="{6FFDA8B6-5538-4243-A5D1-0E50A824C229}"/>
    <dgm:cxn modelId="{14766A7A-09D2-904B-A4AA-C47EC5DA3A96}" type="presOf" srcId="{60A165EC-6F68-BD43-B2BD-EEDF8BEB879F}" destId="{B74CD483-D096-B445-8D03-EFFF2A6A096B}" srcOrd="0" destOrd="0" presId="urn:microsoft.com/office/officeart/2005/8/layout/vList2"/>
    <dgm:cxn modelId="{0DCEFE7E-24DD-824A-877D-9F415C3C48CD}" type="presOf" srcId="{B1E86DF9-3A59-7142-8996-7C304F4F775C}" destId="{3324E999-EF90-8B4D-BAAB-F3E14BBFD01D}" srcOrd="0" destOrd="0" presId="urn:microsoft.com/office/officeart/2005/8/layout/vList2"/>
    <dgm:cxn modelId="{A662B78E-E8C8-B64F-A1EB-93C366D248B7}" type="presOf" srcId="{4873CC9C-3BF5-3348-BFDF-5A74B7369279}" destId="{D2D83872-3775-194E-871D-E5054F93D898}" srcOrd="0" destOrd="0" presId="urn:microsoft.com/office/officeart/2005/8/layout/vList2"/>
    <dgm:cxn modelId="{7B133F96-995B-874F-BFA7-6EF817D02559}" type="presOf" srcId="{81D25339-3ABB-AE40-8E97-478DC4DD7440}" destId="{477F654B-00D2-F442-970D-35029A8BC819}" srcOrd="0" destOrd="0" presId="urn:microsoft.com/office/officeart/2005/8/layout/vList2"/>
    <dgm:cxn modelId="{67EC0C97-7376-B645-8E7C-19CB6D5F1FE5}" type="presOf" srcId="{2A34E0DF-4D63-8441-874C-18D4A2F7B04F}" destId="{C1731147-2651-824B-BD4E-12CD160AE72A}" srcOrd="0" destOrd="0" presId="urn:microsoft.com/office/officeart/2005/8/layout/vList2"/>
    <dgm:cxn modelId="{AF5E0CA2-F365-134A-9370-FDD88FDEE709}" srcId="{4873CC9C-3BF5-3348-BFDF-5A74B7369279}" destId="{F659B711-F63D-1F4D-95AD-F8BE7064AE0A}" srcOrd="2" destOrd="0" parTransId="{3828026B-265F-D845-978E-7F86D896F0C8}" sibTransId="{C86FFE81-3351-0146-BC4A-A92953C4C2DB}"/>
    <dgm:cxn modelId="{9E5CA7AD-2A09-4C4D-8F82-437EAE004C96}" srcId="{6C968495-E94D-C545-B6DC-A51D8AAEBC63}" destId="{55CD0CF9-0352-E047-8E06-9CF878131D5F}" srcOrd="0" destOrd="0" parTransId="{7F26EDAE-2A00-A241-9916-024F22A4AE4E}" sibTransId="{A31FD33A-7745-FB4D-A32E-215654A8286F}"/>
    <dgm:cxn modelId="{2E6EC6BF-162D-8F48-8CD4-9525F12C922A}" srcId="{4873CC9C-3BF5-3348-BFDF-5A74B7369279}" destId="{6C968495-E94D-C545-B6DC-A51D8AAEBC63}" srcOrd="1" destOrd="0" parTransId="{269E3E82-E606-DB4C-A905-0CEE90F7AA1B}" sibTransId="{19F05B0F-8BF0-2D46-8FA4-D97CECFC18A4}"/>
    <dgm:cxn modelId="{30DCE4C3-44D8-4B44-B3E7-29656499C92D}" type="presOf" srcId="{55CD0CF9-0352-E047-8E06-9CF878131D5F}" destId="{20C303FC-9E11-984B-AB84-0F867A79184F}" srcOrd="0" destOrd="0" presId="urn:microsoft.com/office/officeart/2005/8/layout/vList2"/>
    <dgm:cxn modelId="{28B6D5D7-DCF0-9A49-B765-16910CAA65CE}" srcId="{4873CC9C-3BF5-3348-BFDF-5A74B7369279}" destId="{81D25339-3ABB-AE40-8E97-478DC4DD7440}" srcOrd="3" destOrd="0" parTransId="{85CB6E0F-FE05-6848-BC37-DED9F93661CC}" sibTransId="{3AB51644-6767-594E-B2B0-148413245E92}"/>
    <dgm:cxn modelId="{39FC44EE-CABC-D141-961B-ADF23E0772FA}" srcId="{4873CC9C-3BF5-3348-BFDF-5A74B7369279}" destId="{A16C450A-CF37-FF4A-9474-6E812194FD87}" srcOrd="5" destOrd="0" parTransId="{4933E9ED-338F-8B4F-95CB-BEBCD7A04014}" sibTransId="{A040A139-4833-4448-B10E-D1585B0E0D52}"/>
    <dgm:cxn modelId="{CCD059F0-6F51-134A-A6A1-3E020D4A6103}" srcId="{4873CC9C-3BF5-3348-BFDF-5A74B7369279}" destId="{B1E86DF9-3A59-7142-8996-7C304F4F775C}" srcOrd="4" destOrd="0" parTransId="{E312A083-1E56-DD4C-AFB9-719960EED242}" sibTransId="{DF35A217-F558-F648-AA59-B23325E98123}"/>
    <dgm:cxn modelId="{F4F43FF3-3BF9-3B48-AC72-98692B76887A}" srcId="{4873CC9C-3BF5-3348-BFDF-5A74B7369279}" destId="{D44701E8-5296-8048-B4D6-E4B69DE6599A}" srcOrd="8" destOrd="0" parTransId="{01617777-04D0-154A-8F46-962FCC985C04}" sibTransId="{F9F5E872-09F6-E243-B3D9-9EF8FCF0CEF7}"/>
    <dgm:cxn modelId="{217D8CF9-F6BA-5B4B-ABB2-EBF86D01A408}" type="presOf" srcId="{6C968495-E94D-C545-B6DC-A51D8AAEBC63}" destId="{BEF53995-6A51-974A-851D-6F1594568816}" srcOrd="0" destOrd="0" presId="urn:microsoft.com/office/officeart/2005/8/layout/vList2"/>
    <dgm:cxn modelId="{D1DD7A70-58E2-4240-B84A-E21D8FFAF042}" type="presParOf" srcId="{D2D83872-3775-194E-871D-E5054F93D898}" destId="{07B8C5AD-220E-354D-8F28-9DA614DA909D}" srcOrd="0" destOrd="0" presId="urn:microsoft.com/office/officeart/2005/8/layout/vList2"/>
    <dgm:cxn modelId="{C095D79E-0007-FC41-BB42-ACFE16A8AC3B}" type="presParOf" srcId="{D2D83872-3775-194E-871D-E5054F93D898}" destId="{B8CB4450-1DBF-0144-B41D-21FD54959B4D}" srcOrd="1" destOrd="0" presId="urn:microsoft.com/office/officeart/2005/8/layout/vList2"/>
    <dgm:cxn modelId="{FB95BBEE-593E-B545-8B31-ADE4922FEF26}" type="presParOf" srcId="{D2D83872-3775-194E-871D-E5054F93D898}" destId="{BEF53995-6A51-974A-851D-6F1594568816}" srcOrd="2" destOrd="0" presId="urn:microsoft.com/office/officeart/2005/8/layout/vList2"/>
    <dgm:cxn modelId="{8F01BDEA-378E-524B-BF98-6CDF1E3A1171}" type="presParOf" srcId="{D2D83872-3775-194E-871D-E5054F93D898}" destId="{20C303FC-9E11-984B-AB84-0F867A79184F}" srcOrd="3" destOrd="0" presId="urn:microsoft.com/office/officeart/2005/8/layout/vList2"/>
    <dgm:cxn modelId="{D437FED9-A49C-7F43-B655-A64B744A83A7}" type="presParOf" srcId="{D2D83872-3775-194E-871D-E5054F93D898}" destId="{1B476462-1940-E245-B588-112EB25117EB}" srcOrd="4" destOrd="0" presId="urn:microsoft.com/office/officeart/2005/8/layout/vList2"/>
    <dgm:cxn modelId="{4F4156A7-B2D3-2544-9931-2211434A71F1}" type="presParOf" srcId="{D2D83872-3775-194E-871D-E5054F93D898}" destId="{E17567C7-DFD8-BC48-8038-B76677E27E4F}" srcOrd="5" destOrd="0" presId="urn:microsoft.com/office/officeart/2005/8/layout/vList2"/>
    <dgm:cxn modelId="{6BBA0063-9DD4-AD4B-B2E0-2C7FC507D41A}" type="presParOf" srcId="{D2D83872-3775-194E-871D-E5054F93D898}" destId="{477F654B-00D2-F442-970D-35029A8BC819}" srcOrd="6" destOrd="0" presId="urn:microsoft.com/office/officeart/2005/8/layout/vList2"/>
    <dgm:cxn modelId="{AAB70038-09CC-2144-8AC0-3325379F1FA6}" type="presParOf" srcId="{D2D83872-3775-194E-871D-E5054F93D898}" destId="{125A3B2D-97B5-D04B-8CBC-A944747AC0FC}" srcOrd="7" destOrd="0" presId="urn:microsoft.com/office/officeart/2005/8/layout/vList2"/>
    <dgm:cxn modelId="{15C73D13-CA95-E045-9F19-273C7F18C16F}" type="presParOf" srcId="{D2D83872-3775-194E-871D-E5054F93D898}" destId="{3324E999-EF90-8B4D-BAAB-F3E14BBFD01D}" srcOrd="8" destOrd="0" presId="urn:microsoft.com/office/officeart/2005/8/layout/vList2"/>
    <dgm:cxn modelId="{9D6FB340-95D1-3441-914A-46C91B85326E}" type="presParOf" srcId="{D2D83872-3775-194E-871D-E5054F93D898}" destId="{E8293915-E7DF-5443-80CA-56BD70288C8E}" srcOrd="9" destOrd="0" presId="urn:microsoft.com/office/officeart/2005/8/layout/vList2"/>
    <dgm:cxn modelId="{C09A7CCD-D12C-D64A-A984-769355D3F75C}" type="presParOf" srcId="{D2D83872-3775-194E-871D-E5054F93D898}" destId="{E05F4B7F-973E-144E-BF1A-A1DD0BCC2A78}" srcOrd="10" destOrd="0" presId="urn:microsoft.com/office/officeart/2005/8/layout/vList2"/>
    <dgm:cxn modelId="{36B40F9B-778A-E348-9FBE-B9628BA18981}" type="presParOf" srcId="{D2D83872-3775-194E-871D-E5054F93D898}" destId="{CA964883-FC4B-F24D-84A5-9A964A1EDDAC}" srcOrd="11" destOrd="0" presId="urn:microsoft.com/office/officeart/2005/8/layout/vList2"/>
    <dgm:cxn modelId="{BC9736DD-34FE-1944-B52E-7EEE602C5DE0}" type="presParOf" srcId="{D2D83872-3775-194E-871D-E5054F93D898}" destId="{C1731147-2651-824B-BD4E-12CD160AE72A}" srcOrd="12" destOrd="0" presId="urn:microsoft.com/office/officeart/2005/8/layout/vList2"/>
    <dgm:cxn modelId="{76925B27-2122-5B43-8C08-CECB0F21605B}" type="presParOf" srcId="{D2D83872-3775-194E-871D-E5054F93D898}" destId="{1DC69F09-5D49-EF43-A5B1-248649FFA320}" srcOrd="13" destOrd="0" presId="urn:microsoft.com/office/officeart/2005/8/layout/vList2"/>
    <dgm:cxn modelId="{526808BD-1A0A-BE43-9815-A57F48566FC8}" type="presParOf" srcId="{D2D83872-3775-194E-871D-E5054F93D898}" destId="{D5655EEC-044D-CB41-AD51-70792B147931}" srcOrd="14" destOrd="0" presId="urn:microsoft.com/office/officeart/2005/8/layout/vList2"/>
    <dgm:cxn modelId="{83D4C86C-5730-244D-930F-F8D562FE4B14}" type="presParOf" srcId="{D2D83872-3775-194E-871D-E5054F93D898}" destId="{42D61E68-5525-2D4C-B1A8-D226862683CA}" srcOrd="15" destOrd="0" presId="urn:microsoft.com/office/officeart/2005/8/layout/vList2"/>
    <dgm:cxn modelId="{D24C88CF-8FCC-E04A-88AB-81246278A709}" type="presParOf" srcId="{D2D83872-3775-194E-871D-E5054F93D898}" destId="{D1851554-58DD-CF44-8E00-75ECCB8BC029}" srcOrd="16" destOrd="0" presId="urn:microsoft.com/office/officeart/2005/8/layout/vList2"/>
    <dgm:cxn modelId="{83A5C0D4-2852-6C4C-9701-F5F61D79B624}" type="presParOf" srcId="{D2D83872-3775-194E-871D-E5054F93D898}" destId="{E9617AA4-705C-8048-A467-EE20290928C6}" srcOrd="17" destOrd="0" presId="urn:microsoft.com/office/officeart/2005/8/layout/vList2"/>
    <dgm:cxn modelId="{7162E02C-CB76-BE4A-ADA4-FDDD1A2B9F8A}" type="presParOf" srcId="{D2D83872-3775-194E-871D-E5054F93D898}" destId="{B74CD483-D096-B445-8D03-EFFF2A6A096B}" srcOrd="18" destOrd="0" presId="urn:microsoft.com/office/officeart/2005/8/layout/vList2"/>
    <dgm:cxn modelId="{75F49D19-E3EF-094A-9CFE-2BEEBEE7AA38}" type="presParOf" srcId="{D2D83872-3775-194E-871D-E5054F93D898}" destId="{5F6F5827-9BF6-8E44-9B68-993E538047BB}" srcOrd="19" destOrd="0" presId="urn:microsoft.com/office/officeart/2005/8/layout/vList2"/>
    <dgm:cxn modelId="{37CD9E0B-EEEA-CB44-A3BF-1DAB835F6384}" type="presParOf" srcId="{D2D83872-3775-194E-871D-E5054F93D898}" destId="{2BB4F406-AC45-604A-ACD3-BB4F428C5220}" srcOrd="2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i="0" dirty="0">
              <a:solidFill>
                <a:schemeClr val="tx1"/>
              </a:solidFill>
            </a:rPr>
            <a:t>Check the accessibility of the </a:t>
          </a:r>
          <a:r>
            <a:rPr lang="en-GB" b="0" dirty="0">
              <a:hlinkClick xmlns:r="http://schemas.openxmlformats.org/officeDocument/2006/relationships" r:id="rId1"/>
            </a:rPr>
            <a:t>NASA Transform to Open Science</a:t>
          </a:r>
          <a:r>
            <a:rPr lang="en-GB" b="0" dirty="0"/>
            <a:t> </a:t>
          </a:r>
          <a:r>
            <a:rPr lang="en-GB" b="0" dirty="0">
              <a:solidFill>
                <a:schemeClr val="tx1"/>
              </a:solidFill>
            </a:rPr>
            <a:t>web site using LERA</a:t>
          </a:r>
          <a:endParaRPr lang="en-MK" dirty="0">
            <a:solidFill>
              <a:schemeClr val="tx1"/>
            </a:solidFill>
          </a:endParaRP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60C4E81-E477-A944-A97B-F6092CE8B547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3A76E10E-DA03-D743-937A-DB758B5F04C6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every slide should have a meaningful title</a:t>
          </a:r>
          <a:endParaRPr lang="en-MK" b="0" dirty="0">
            <a:solidFill>
              <a:schemeClr val="tx1"/>
            </a:solidFill>
          </a:endParaRPr>
        </a:p>
      </dgm:t>
    </dgm:pt>
    <dgm:pt modelId="{F0B7AA03-26EB-2743-86C1-5A55FD9BE289}" type="parTrans" cxnId="{2C8FCCC7-108A-9940-BC45-6205477990A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D9F5A034-B66B-CB40-8BEE-98AA2C27031B}" type="sibTrans" cxnId="{2C8FCCC7-108A-9940-BC45-6205477990A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F3BDFCB8-3A9C-8541-B8F3-BD10A74214A4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include alternative text for all visuals</a:t>
          </a:r>
          <a:endParaRPr lang="en-MK" b="0">
            <a:solidFill>
              <a:schemeClr val="tx1"/>
            </a:solidFill>
          </a:endParaRPr>
        </a:p>
      </dgm:t>
    </dgm:pt>
    <dgm:pt modelId="{CDCEB974-67E9-2B4B-B772-583ECEA2E300}" type="parTrans" cxnId="{FCAFCB54-A7E0-AA4D-85A4-EF9222438545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4DF05D21-A7B5-0B44-9347-B4A64CDE0E45}" type="sibTrans" cxnId="{FCAFCB54-A7E0-AA4D-85A4-EF9222438545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2EA538C4-3369-304C-AE9E-D2C0D8A46A80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slide content should be read in the intended order</a:t>
          </a:r>
          <a:endParaRPr lang="en-MK" b="0">
            <a:solidFill>
              <a:schemeClr val="tx1"/>
            </a:solidFill>
          </a:endParaRPr>
        </a:p>
      </dgm:t>
    </dgm:pt>
    <dgm:pt modelId="{7E3F5791-2D28-574E-9676-73BB6FB23BB7}" type="parTrans" cxnId="{91C66F0C-0678-8742-B742-69786EAABFD1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BF38DF67-0C62-FD41-A6B4-63F7D9D4C5E5}" type="sibTrans" cxnId="{91C66F0C-0678-8742-B742-69786EAABFD1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62054F2B-D9F0-BC42-AE04-5E841C7875EC}">
      <dgm:prSet/>
      <dgm:spPr>
        <a:solidFill>
          <a:schemeClr val="accent1"/>
        </a:solidFill>
      </dgm:spPr>
      <dgm:t>
        <a:bodyPr/>
        <a:lstStyle/>
        <a:p>
          <a:r>
            <a:rPr lang="en-GB" b="0" dirty="0">
              <a:solidFill>
                <a:schemeClr val="tx1"/>
              </a:solidFill>
            </a:rPr>
            <a:t>descriptive hyperlink text should be used</a:t>
          </a:r>
          <a:endParaRPr lang="en-MK" b="0" dirty="0">
            <a:solidFill>
              <a:schemeClr val="tx1"/>
            </a:solidFill>
          </a:endParaRPr>
        </a:p>
      </dgm:t>
    </dgm:pt>
    <dgm:pt modelId="{75279C7F-5CF0-8941-9D0C-09EFDB5697CB}" type="parTrans" cxnId="{EE4E78B3-F1E8-744E-9A54-1E68E14CB60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A87AB9F8-1F1C-9141-9794-0AE21B6BD162}" type="sibTrans" cxnId="{EE4E78B3-F1E8-744E-9A54-1E68E14CB60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F5C98C36-6E84-5645-B3CE-FDDF3A1653AD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color should not be the only way of conveying information</a:t>
          </a:r>
          <a:endParaRPr lang="en-MK" b="0">
            <a:solidFill>
              <a:schemeClr val="tx1"/>
            </a:solidFill>
          </a:endParaRPr>
        </a:p>
      </dgm:t>
    </dgm:pt>
    <dgm:pt modelId="{B0BAEC25-A9E1-4547-8E9A-6BE2B45FE388}" type="parTrans" cxnId="{C00A2468-6410-2349-88FC-AC99CDD9B398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147E22A3-A74F-0A4E-AEF7-FBB8989B259C}" type="sibTrans" cxnId="{C00A2468-6410-2349-88FC-AC99CDD9B398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37FF5C1E-34DE-7E49-A89E-6E7575B17EFE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sufficient contrast should be used for text and background color</a:t>
          </a:r>
          <a:endParaRPr lang="en-MK" b="0">
            <a:solidFill>
              <a:schemeClr val="tx1"/>
            </a:solidFill>
          </a:endParaRPr>
        </a:p>
      </dgm:t>
    </dgm:pt>
    <dgm:pt modelId="{E2B281E3-F844-544F-BF26-DDF49C6A0EC9}" type="parTrans" cxnId="{53D5C33B-3FAA-F140-929B-913D033AA8A8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15A0BEE4-9981-694E-AE35-2B5527991672}" type="sibTrans" cxnId="{53D5C33B-3FAA-F140-929B-913D033AA8A8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2AF09408-CF5D-3341-AF95-B43A8B068459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tables should be avoided, or at least be simple with headers</a:t>
          </a:r>
          <a:endParaRPr lang="en-MK" b="0">
            <a:solidFill>
              <a:schemeClr val="tx1"/>
            </a:solidFill>
          </a:endParaRPr>
        </a:p>
      </dgm:t>
    </dgm:pt>
    <dgm:pt modelId="{C3E80254-C288-2349-9DB2-FC66F611E16F}" type="parTrans" cxnId="{33EA452D-AF2B-9742-9445-30AFA20275A4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B2E600AD-CA8A-1542-940C-312F49EED532}" type="sibTrans" cxnId="{33EA452D-AF2B-9742-9445-30AFA20275A4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4A8212C1-2A15-C541-8BDD-093C6D0CCB45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font size should be min 18pts</a:t>
          </a:r>
          <a:endParaRPr lang="en-MK" b="0">
            <a:solidFill>
              <a:schemeClr val="tx1"/>
            </a:solidFill>
          </a:endParaRPr>
        </a:p>
      </dgm:t>
    </dgm:pt>
    <dgm:pt modelId="{D9569C9D-97DB-294F-89F6-CB8276A291D4}" type="parTrans" cxnId="{376A77A5-A760-D34A-8ED9-29015681556F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1D067893-BE32-1D43-88FD-575DDA4ECEC5}" type="sibTrans" cxnId="{376A77A5-A760-D34A-8ED9-29015681556F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13BCC654-1EEA-8743-A888-AA62204D63B3}">
      <dgm:prSet/>
      <dgm:spPr>
        <a:solidFill>
          <a:schemeClr val="accent1"/>
        </a:solidFill>
      </dgm:spPr>
      <dgm:t>
        <a:bodyPr/>
        <a:lstStyle/>
        <a:p>
          <a:r>
            <a:rPr lang="en-GB" b="0" dirty="0">
              <a:solidFill>
                <a:schemeClr val="tx1"/>
              </a:solidFill>
            </a:rPr>
            <a:t>sans serif fonts should be used</a:t>
          </a:r>
          <a:endParaRPr lang="en-MK" b="0" dirty="0">
            <a:solidFill>
              <a:schemeClr val="tx1"/>
            </a:solidFill>
          </a:endParaRPr>
        </a:p>
      </dgm:t>
    </dgm:pt>
    <dgm:pt modelId="{69F9147B-022C-E040-B365-928DC65B0F9C}" type="parTrans" cxnId="{53EDA37E-737B-7F43-9FFA-06C6D07FF42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B60227D6-518F-8D4D-821B-03976F3695F4}" type="sibTrans" cxnId="{53EDA37E-737B-7F43-9FFA-06C6D07FF42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0F437F55-7598-A040-9CE4-A7D5209D7D4C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integrated videos should be accessible</a:t>
          </a:r>
          <a:endParaRPr lang="en-MK" b="0">
            <a:solidFill>
              <a:schemeClr val="tx1"/>
            </a:solidFill>
          </a:endParaRPr>
        </a:p>
      </dgm:t>
    </dgm:pt>
    <dgm:pt modelId="{1F6856F8-8B36-1F40-9ABF-B5E194028B5B}" type="parTrans" cxnId="{F10F1B5E-D2F4-5A40-8C46-5ABEB200A69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D259C3F2-4D85-3843-8F70-2DD6C91E6494}" type="sibTrans" cxnId="{F10F1B5E-D2F4-5A40-8C46-5ABEB200A69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C5188479-912D-8D43-BC1D-C5F0D0C1B92F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export the presentation in an accessible format</a:t>
          </a:r>
          <a:endParaRPr lang="en-MK" b="0">
            <a:solidFill>
              <a:schemeClr val="tx1"/>
            </a:solidFill>
          </a:endParaRPr>
        </a:p>
      </dgm:t>
    </dgm:pt>
    <dgm:pt modelId="{D14CF222-79B2-D745-AC95-50B19D91D83F}" type="parTrans" cxnId="{2A9FE4B5-BABB-304B-99D5-D843EA85C918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D0082E76-B1E2-9249-B152-A515A70CD022}" type="sibTrans" cxnId="{2A9FE4B5-BABB-304B-99D5-D843EA85C918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A54BCD1B-DB67-CD4A-ADF0-2E5C868BB131}" type="pres">
      <dgm:prSet presAssocID="{A60C4E81-E477-A944-A97B-F6092CE8B547}" presName="linear" presStyleCnt="0">
        <dgm:presLayoutVars>
          <dgm:animLvl val="lvl"/>
          <dgm:resizeHandles val="exact"/>
        </dgm:presLayoutVars>
      </dgm:prSet>
      <dgm:spPr/>
    </dgm:pt>
    <dgm:pt modelId="{52FAD9F5-A1B4-DE48-B4C1-71533B624352}" type="pres">
      <dgm:prSet presAssocID="{3A76E10E-DA03-D743-937A-DB758B5F04C6}" presName="parentText" presStyleLbl="node1" presStyleIdx="0" presStyleCnt="11">
        <dgm:presLayoutVars>
          <dgm:chMax val="0"/>
          <dgm:bulletEnabled val="1"/>
        </dgm:presLayoutVars>
      </dgm:prSet>
      <dgm:spPr/>
    </dgm:pt>
    <dgm:pt modelId="{466298E6-B012-B640-AD9D-FF9884C10053}" type="pres">
      <dgm:prSet presAssocID="{D9F5A034-B66B-CB40-8BEE-98AA2C27031B}" presName="spacer" presStyleCnt="0"/>
      <dgm:spPr/>
    </dgm:pt>
    <dgm:pt modelId="{94443FE6-4AFB-5C4D-B98D-D3BF7391918D}" type="pres">
      <dgm:prSet presAssocID="{F3BDFCB8-3A9C-8541-B8F3-BD10A74214A4}" presName="parentText" presStyleLbl="node1" presStyleIdx="1" presStyleCnt="11">
        <dgm:presLayoutVars>
          <dgm:chMax val="0"/>
          <dgm:bulletEnabled val="1"/>
        </dgm:presLayoutVars>
      </dgm:prSet>
      <dgm:spPr/>
    </dgm:pt>
    <dgm:pt modelId="{A266FFFC-31C4-9546-98DC-72824097C409}" type="pres">
      <dgm:prSet presAssocID="{4DF05D21-A7B5-0B44-9347-B4A64CDE0E45}" presName="spacer" presStyleCnt="0"/>
      <dgm:spPr/>
    </dgm:pt>
    <dgm:pt modelId="{244A4790-91E7-1446-8905-AEE117EAC6F2}" type="pres">
      <dgm:prSet presAssocID="{2EA538C4-3369-304C-AE9E-D2C0D8A46A80}" presName="parentText" presStyleLbl="node1" presStyleIdx="2" presStyleCnt="11">
        <dgm:presLayoutVars>
          <dgm:chMax val="0"/>
          <dgm:bulletEnabled val="1"/>
        </dgm:presLayoutVars>
      </dgm:prSet>
      <dgm:spPr/>
    </dgm:pt>
    <dgm:pt modelId="{68D15CC7-2DCD-124C-A8D0-275C81E8A81C}" type="pres">
      <dgm:prSet presAssocID="{BF38DF67-0C62-FD41-A6B4-63F7D9D4C5E5}" presName="spacer" presStyleCnt="0"/>
      <dgm:spPr/>
    </dgm:pt>
    <dgm:pt modelId="{36D10BF1-22BA-CD46-B125-24B0979772ED}" type="pres">
      <dgm:prSet presAssocID="{62054F2B-D9F0-BC42-AE04-5E841C7875EC}" presName="parentText" presStyleLbl="node1" presStyleIdx="3" presStyleCnt="11">
        <dgm:presLayoutVars>
          <dgm:chMax val="0"/>
          <dgm:bulletEnabled val="1"/>
        </dgm:presLayoutVars>
      </dgm:prSet>
      <dgm:spPr/>
    </dgm:pt>
    <dgm:pt modelId="{858C144A-7E37-6245-8516-3D2719653877}" type="pres">
      <dgm:prSet presAssocID="{A87AB9F8-1F1C-9141-9794-0AE21B6BD162}" presName="spacer" presStyleCnt="0"/>
      <dgm:spPr/>
    </dgm:pt>
    <dgm:pt modelId="{A6864268-A224-8941-9A7B-77F19D6C5C83}" type="pres">
      <dgm:prSet presAssocID="{F5C98C36-6E84-5645-B3CE-FDDF3A1653AD}" presName="parentText" presStyleLbl="node1" presStyleIdx="4" presStyleCnt="11">
        <dgm:presLayoutVars>
          <dgm:chMax val="0"/>
          <dgm:bulletEnabled val="1"/>
        </dgm:presLayoutVars>
      </dgm:prSet>
      <dgm:spPr/>
    </dgm:pt>
    <dgm:pt modelId="{BDA93BD6-C97D-3C44-95D1-4F4F9CC59A4B}" type="pres">
      <dgm:prSet presAssocID="{147E22A3-A74F-0A4E-AEF7-FBB8989B259C}" presName="spacer" presStyleCnt="0"/>
      <dgm:spPr/>
    </dgm:pt>
    <dgm:pt modelId="{9B261C0F-3C49-854B-AB40-EDB2F944DB67}" type="pres">
      <dgm:prSet presAssocID="{37FF5C1E-34DE-7E49-A89E-6E7575B17EFE}" presName="parentText" presStyleLbl="node1" presStyleIdx="5" presStyleCnt="11">
        <dgm:presLayoutVars>
          <dgm:chMax val="0"/>
          <dgm:bulletEnabled val="1"/>
        </dgm:presLayoutVars>
      </dgm:prSet>
      <dgm:spPr/>
    </dgm:pt>
    <dgm:pt modelId="{67340A18-0E6E-2A41-961A-90C4B1F0531C}" type="pres">
      <dgm:prSet presAssocID="{15A0BEE4-9981-694E-AE35-2B5527991672}" presName="spacer" presStyleCnt="0"/>
      <dgm:spPr/>
    </dgm:pt>
    <dgm:pt modelId="{BBC21E89-A16B-7A4E-8F19-6DDEF2BBE757}" type="pres">
      <dgm:prSet presAssocID="{2AF09408-CF5D-3341-AF95-B43A8B068459}" presName="parentText" presStyleLbl="node1" presStyleIdx="6" presStyleCnt="11">
        <dgm:presLayoutVars>
          <dgm:chMax val="0"/>
          <dgm:bulletEnabled val="1"/>
        </dgm:presLayoutVars>
      </dgm:prSet>
      <dgm:spPr/>
    </dgm:pt>
    <dgm:pt modelId="{7CC457FD-35D8-EE42-9954-050E67CE9A2C}" type="pres">
      <dgm:prSet presAssocID="{B2E600AD-CA8A-1542-940C-312F49EED532}" presName="spacer" presStyleCnt="0"/>
      <dgm:spPr/>
    </dgm:pt>
    <dgm:pt modelId="{778A9107-A830-BE40-8FEF-1232BAE7CDAB}" type="pres">
      <dgm:prSet presAssocID="{4A8212C1-2A15-C541-8BDD-093C6D0CCB45}" presName="parentText" presStyleLbl="node1" presStyleIdx="7" presStyleCnt="11">
        <dgm:presLayoutVars>
          <dgm:chMax val="0"/>
          <dgm:bulletEnabled val="1"/>
        </dgm:presLayoutVars>
      </dgm:prSet>
      <dgm:spPr/>
    </dgm:pt>
    <dgm:pt modelId="{C2CD079F-E917-3245-A24A-EF310A6A51B0}" type="pres">
      <dgm:prSet presAssocID="{1D067893-BE32-1D43-88FD-575DDA4ECEC5}" presName="spacer" presStyleCnt="0"/>
      <dgm:spPr/>
    </dgm:pt>
    <dgm:pt modelId="{3B6DC00A-BC98-E94A-B063-BA6BDCA01A21}" type="pres">
      <dgm:prSet presAssocID="{13BCC654-1EEA-8743-A888-AA62204D63B3}" presName="parentText" presStyleLbl="node1" presStyleIdx="8" presStyleCnt="11">
        <dgm:presLayoutVars>
          <dgm:chMax val="0"/>
          <dgm:bulletEnabled val="1"/>
        </dgm:presLayoutVars>
      </dgm:prSet>
      <dgm:spPr/>
    </dgm:pt>
    <dgm:pt modelId="{57EEB9B3-88CF-A740-8F92-954CBC561BC6}" type="pres">
      <dgm:prSet presAssocID="{B60227D6-518F-8D4D-821B-03976F3695F4}" presName="spacer" presStyleCnt="0"/>
      <dgm:spPr/>
    </dgm:pt>
    <dgm:pt modelId="{C7EE059E-0DC1-8B49-B8CF-E81956E34AC3}" type="pres">
      <dgm:prSet presAssocID="{0F437F55-7598-A040-9CE4-A7D5209D7D4C}" presName="parentText" presStyleLbl="node1" presStyleIdx="9" presStyleCnt="11">
        <dgm:presLayoutVars>
          <dgm:chMax val="0"/>
          <dgm:bulletEnabled val="1"/>
        </dgm:presLayoutVars>
      </dgm:prSet>
      <dgm:spPr/>
    </dgm:pt>
    <dgm:pt modelId="{7FB07DF7-E178-7048-842F-13E735ED010E}" type="pres">
      <dgm:prSet presAssocID="{D259C3F2-4D85-3843-8F70-2DD6C91E6494}" presName="spacer" presStyleCnt="0"/>
      <dgm:spPr/>
    </dgm:pt>
    <dgm:pt modelId="{9CB2808B-41A8-9743-94F0-646A5CC23738}" type="pres">
      <dgm:prSet presAssocID="{C5188479-912D-8D43-BC1D-C5F0D0C1B92F}" presName="parentText" presStyleLbl="node1" presStyleIdx="10" presStyleCnt="11">
        <dgm:presLayoutVars>
          <dgm:chMax val="0"/>
          <dgm:bulletEnabled val="1"/>
        </dgm:presLayoutVars>
      </dgm:prSet>
      <dgm:spPr/>
    </dgm:pt>
  </dgm:ptLst>
  <dgm:cxnLst>
    <dgm:cxn modelId="{91C66F0C-0678-8742-B742-69786EAABFD1}" srcId="{A60C4E81-E477-A944-A97B-F6092CE8B547}" destId="{2EA538C4-3369-304C-AE9E-D2C0D8A46A80}" srcOrd="2" destOrd="0" parTransId="{7E3F5791-2D28-574E-9676-73BB6FB23BB7}" sibTransId="{BF38DF67-0C62-FD41-A6B4-63F7D9D4C5E5}"/>
    <dgm:cxn modelId="{B859B811-FAD2-3A41-9196-D78B7353E62B}" type="presOf" srcId="{2AF09408-CF5D-3341-AF95-B43A8B068459}" destId="{BBC21E89-A16B-7A4E-8F19-6DDEF2BBE757}" srcOrd="0" destOrd="0" presId="urn:microsoft.com/office/officeart/2005/8/layout/vList2"/>
    <dgm:cxn modelId="{33EA452D-AF2B-9742-9445-30AFA20275A4}" srcId="{A60C4E81-E477-A944-A97B-F6092CE8B547}" destId="{2AF09408-CF5D-3341-AF95-B43A8B068459}" srcOrd="6" destOrd="0" parTransId="{C3E80254-C288-2349-9DB2-FC66F611E16F}" sibTransId="{B2E600AD-CA8A-1542-940C-312F49EED532}"/>
    <dgm:cxn modelId="{D42B7032-ED0A-2242-95E4-AF914E547CE5}" type="presOf" srcId="{13BCC654-1EEA-8743-A888-AA62204D63B3}" destId="{3B6DC00A-BC98-E94A-B063-BA6BDCA01A21}" srcOrd="0" destOrd="0" presId="urn:microsoft.com/office/officeart/2005/8/layout/vList2"/>
    <dgm:cxn modelId="{4FA3FE32-2045-8F43-9529-DE5DB26B37D8}" type="presOf" srcId="{3A76E10E-DA03-D743-937A-DB758B5F04C6}" destId="{52FAD9F5-A1B4-DE48-B4C1-71533B624352}" srcOrd="0" destOrd="0" presId="urn:microsoft.com/office/officeart/2005/8/layout/vList2"/>
    <dgm:cxn modelId="{53D5C33B-3FAA-F140-929B-913D033AA8A8}" srcId="{A60C4E81-E477-A944-A97B-F6092CE8B547}" destId="{37FF5C1E-34DE-7E49-A89E-6E7575B17EFE}" srcOrd="5" destOrd="0" parTransId="{E2B281E3-F844-544F-BF26-DDF49C6A0EC9}" sibTransId="{15A0BEE4-9981-694E-AE35-2B5527991672}"/>
    <dgm:cxn modelId="{FCAFCB54-A7E0-AA4D-85A4-EF9222438545}" srcId="{A60C4E81-E477-A944-A97B-F6092CE8B547}" destId="{F3BDFCB8-3A9C-8541-B8F3-BD10A74214A4}" srcOrd="1" destOrd="0" parTransId="{CDCEB974-67E9-2B4B-B772-583ECEA2E300}" sibTransId="{4DF05D21-A7B5-0B44-9347-B4A64CDE0E45}"/>
    <dgm:cxn modelId="{F10F1B5E-D2F4-5A40-8C46-5ABEB200A692}" srcId="{A60C4E81-E477-A944-A97B-F6092CE8B547}" destId="{0F437F55-7598-A040-9CE4-A7D5209D7D4C}" srcOrd="9" destOrd="0" parTransId="{1F6856F8-8B36-1F40-9ABF-B5E194028B5B}" sibTransId="{D259C3F2-4D85-3843-8F70-2DD6C91E6494}"/>
    <dgm:cxn modelId="{8584805F-851E-3C4F-A061-0F47AE5EEDCF}" type="presOf" srcId="{F3BDFCB8-3A9C-8541-B8F3-BD10A74214A4}" destId="{94443FE6-4AFB-5C4D-B98D-D3BF7391918D}" srcOrd="0" destOrd="0" presId="urn:microsoft.com/office/officeart/2005/8/layout/vList2"/>
    <dgm:cxn modelId="{C00A2468-6410-2349-88FC-AC99CDD9B398}" srcId="{A60C4E81-E477-A944-A97B-F6092CE8B547}" destId="{F5C98C36-6E84-5645-B3CE-FDDF3A1653AD}" srcOrd="4" destOrd="0" parTransId="{B0BAEC25-A9E1-4547-8E9A-6BE2B45FE388}" sibTransId="{147E22A3-A74F-0A4E-AEF7-FBB8989B259C}"/>
    <dgm:cxn modelId="{53EDA37E-737B-7F43-9FFA-06C6D07FF422}" srcId="{A60C4E81-E477-A944-A97B-F6092CE8B547}" destId="{13BCC654-1EEA-8743-A888-AA62204D63B3}" srcOrd="8" destOrd="0" parTransId="{69F9147B-022C-E040-B365-928DC65B0F9C}" sibTransId="{B60227D6-518F-8D4D-821B-03976F3695F4}"/>
    <dgm:cxn modelId="{F9E80893-5440-D348-AA12-C15D4307EE3A}" type="presOf" srcId="{C5188479-912D-8D43-BC1D-C5F0D0C1B92F}" destId="{9CB2808B-41A8-9743-94F0-646A5CC23738}" srcOrd="0" destOrd="0" presId="urn:microsoft.com/office/officeart/2005/8/layout/vList2"/>
    <dgm:cxn modelId="{376A77A5-A760-D34A-8ED9-29015681556F}" srcId="{A60C4E81-E477-A944-A97B-F6092CE8B547}" destId="{4A8212C1-2A15-C541-8BDD-093C6D0CCB45}" srcOrd="7" destOrd="0" parTransId="{D9569C9D-97DB-294F-89F6-CB8276A291D4}" sibTransId="{1D067893-BE32-1D43-88FD-575DDA4ECEC5}"/>
    <dgm:cxn modelId="{EE4E78B3-F1E8-744E-9A54-1E68E14CB602}" srcId="{A60C4E81-E477-A944-A97B-F6092CE8B547}" destId="{62054F2B-D9F0-BC42-AE04-5E841C7875EC}" srcOrd="3" destOrd="0" parTransId="{75279C7F-5CF0-8941-9D0C-09EFDB5697CB}" sibTransId="{A87AB9F8-1F1C-9141-9794-0AE21B6BD162}"/>
    <dgm:cxn modelId="{25F85DB4-674B-A94B-91E7-383132ABF36F}" type="presOf" srcId="{F5C98C36-6E84-5645-B3CE-FDDF3A1653AD}" destId="{A6864268-A224-8941-9A7B-77F19D6C5C83}" srcOrd="0" destOrd="0" presId="urn:microsoft.com/office/officeart/2005/8/layout/vList2"/>
    <dgm:cxn modelId="{2A9FE4B5-BABB-304B-99D5-D843EA85C918}" srcId="{A60C4E81-E477-A944-A97B-F6092CE8B547}" destId="{C5188479-912D-8D43-BC1D-C5F0D0C1B92F}" srcOrd="10" destOrd="0" parTransId="{D14CF222-79B2-D745-AC95-50B19D91D83F}" sibTransId="{D0082E76-B1E2-9249-B152-A515A70CD022}"/>
    <dgm:cxn modelId="{C03CA4B8-1755-B94C-9915-57C35E022080}" type="presOf" srcId="{A60C4E81-E477-A944-A97B-F6092CE8B547}" destId="{A54BCD1B-DB67-CD4A-ADF0-2E5C868BB131}" srcOrd="0" destOrd="0" presId="urn:microsoft.com/office/officeart/2005/8/layout/vList2"/>
    <dgm:cxn modelId="{4FB6C5C6-116D-0D49-8461-332BFC41011F}" type="presOf" srcId="{37FF5C1E-34DE-7E49-A89E-6E7575B17EFE}" destId="{9B261C0F-3C49-854B-AB40-EDB2F944DB67}" srcOrd="0" destOrd="0" presId="urn:microsoft.com/office/officeart/2005/8/layout/vList2"/>
    <dgm:cxn modelId="{2C8FCCC7-108A-9940-BC45-6205477990AA}" srcId="{A60C4E81-E477-A944-A97B-F6092CE8B547}" destId="{3A76E10E-DA03-D743-937A-DB758B5F04C6}" srcOrd="0" destOrd="0" parTransId="{F0B7AA03-26EB-2743-86C1-5A55FD9BE289}" sibTransId="{D9F5A034-B66B-CB40-8BEE-98AA2C27031B}"/>
    <dgm:cxn modelId="{6A2650CF-90EA-2642-86A4-29F1B79E7F60}" type="presOf" srcId="{62054F2B-D9F0-BC42-AE04-5E841C7875EC}" destId="{36D10BF1-22BA-CD46-B125-24B0979772ED}" srcOrd="0" destOrd="0" presId="urn:microsoft.com/office/officeart/2005/8/layout/vList2"/>
    <dgm:cxn modelId="{5D4E9FE3-BEBD-B947-9FA6-389EB0CC511A}" type="presOf" srcId="{2EA538C4-3369-304C-AE9E-D2C0D8A46A80}" destId="{244A4790-91E7-1446-8905-AEE117EAC6F2}" srcOrd="0" destOrd="0" presId="urn:microsoft.com/office/officeart/2005/8/layout/vList2"/>
    <dgm:cxn modelId="{D4DFFFF0-9361-714E-B921-6DFBBEC14E84}" type="presOf" srcId="{0F437F55-7598-A040-9CE4-A7D5209D7D4C}" destId="{C7EE059E-0DC1-8B49-B8CF-E81956E34AC3}" srcOrd="0" destOrd="0" presId="urn:microsoft.com/office/officeart/2005/8/layout/vList2"/>
    <dgm:cxn modelId="{091AE0F2-5AA9-414F-AB28-7A2455F7E1D4}" type="presOf" srcId="{4A8212C1-2A15-C541-8BDD-093C6D0CCB45}" destId="{778A9107-A830-BE40-8FEF-1232BAE7CDAB}" srcOrd="0" destOrd="0" presId="urn:microsoft.com/office/officeart/2005/8/layout/vList2"/>
    <dgm:cxn modelId="{8B6D7D5F-B356-9844-9FD2-96C5A27A0E69}" type="presParOf" srcId="{A54BCD1B-DB67-CD4A-ADF0-2E5C868BB131}" destId="{52FAD9F5-A1B4-DE48-B4C1-71533B624352}" srcOrd="0" destOrd="0" presId="urn:microsoft.com/office/officeart/2005/8/layout/vList2"/>
    <dgm:cxn modelId="{F2E20DE7-3D28-524C-B5E1-04BC174FF3BC}" type="presParOf" srcId="{A54BCD1B-DB67-CD4A-ADF0-2E5C868BB131}" destId="{466298E6-B012-B640-AD9D-FF9884C10053}" srcOrd="1" destOrd="0" presId="urn:microsoft.com/office/officeart/2005/8/layout/vList2"/>
    <dgm:cxn modelId="{5BBC7F08-CE2E-EF45-8887-4EB8645E0850}" type="presParOf" srcId="{A54BCD1B-DB67-CD4A-ADF0-2E5C868BB131}" destId="{94443FE6-4AFB-5C4D-B98D-D3BF7391918D}" srcOrd="2" destOrd="0" presId="urn:microsoft.com/office/officeart/2005/8/layout/vList2"/>
    <dgm:cxn modelId="{8DAA7A19-0975-FD4F-B185-2622546E9896}" type="presParOf" srcId="{A54BCD1B-DB67-CD4A-ADF0-2E5C868BB131}" destId="{A266FFFC-31C4-9546-98DC-72824097C409}" srcOrd="3" destOrd="0" presId="urn:microsoft.com/office/officeart/2005/8/layout/vList2"/>
    <dgm:cxn modelId="{82F45AE7-5EA1-A548-840D-B689A026201F}" type="presParOf" srcId="{A54BCD1B-DB67-CD4A-ADF0-2E5C868BB131}" destId="{244A4790-91E7-1446-8905-AEE117EAC6F2}" srcOrd="4" destOrd="0" presId="urn:microsoft.com/office/officeart/2005/8/layout/vList2"/>
    <dgm:cxn modelId="{ACCE451A-2522-3C44-BD8F-6EB0BE3963BE}" type="presParOf" srcId="{A54BCD1B-DB67-CD4A-ADF0-2E5C868BB131}" destId="{68D15CC7-2DCD-124C-A8D0-275C81E8A81C}" srcOrd="5" destOrd="0" presId="urn:microsoft.com/office/officeart/2005/8/layout/vList2"/>
    <dgm:cxn modelId="{0E7319EB-09B3-9D45-95E9-FB07353A6FC6}" type="presParOf" srcId="{A54BCD1B-DB67-CD4A-ADF0-2E5C868BB131}" destId="{36D10BF1-22BA-CD46-B125-24B0979772ED}" srcOrd="6" destOrd="0" presId="urn:microsoft.com/office/officeart/2005/8/layout/vList2"/>
    <dgm:cxn modelId="{2C2001CF-98E1-DD44-A989-DA96D3055517}" type="presParOf" srcId="{A54BCD1B-DB67-CD4A-ADF0-2E5C868BB131}" destId="{858C144A-7E37-6245-8516-3D2719653877}" srcOrd="7" destOrd="0" presId="urn:microsoft.com/office/officeart/2005/8/layout/vList2"/>
    <dgm:cxn modelId="{ABA26494-F4E7-8D41-8F13-E2EBFDABAF72}" type="presParOf" srcId="{A54BCD1B-DB67-CD4A-ADF0-2E5C868BB131}" destId="{A6864268-A224-8941-9A7B-77F19D6C5C83}" srcOrd="8" destOrd="0" presId="urn:microsoft.com/office/officeart/2005/8/layout/vList2"/>
    <dgm:cxn modelId="{F4681E34-7EBF-CB47-8A65-6D160890719A}" type="presParOf" srcId="{A54BCD1B-DB67-CD4A-ADF0-2E5C868BB131}" destId="{BDA93BD6-C97D-3C44-95D1-4F4F9CC59A4B}" srcOrd="9" destOrd="0" presId="urn:microsoft.com/office/officeart/2005/8/layout/vList2"/>
    <dgm:cxn modelId="{F53BBA66-056F-0546-B2B6-768FCB3FD52A}" type="presParOf" srcId="{A54BCD1B-DB67-CD4A-ADF0-2E5C868BB131}" destId="{9B261C0F-3C49-854B-AB40-EDB2F944DB67}" srcOrd="10" destOrd="0" presId="urn:microsoft.com/office/officeart/2005/8/layout/vList2"/>
    <dgm:cxn modelId="{47EAC858-73E7-6743-BCB9-84294821AD00}" type="presParOf" srcId="{A54BCD1B-DB67-CD4A-ADF0-2E5C868BB131}" destId="{67340A18-0E6E-2A41-961A-90C4B1F0531C}" srcOrd="11" destOrd="0" presId="urn:microsoft.com/office/officeart/2005/8/layout/vList2"/>
    <dgm:cxn modelId="{FBAAAB44-91A4-5A4B-A2CB-C77923D976F0}" type="presParOf" srcId="{A54BCD1B-DB67-CD4A-ADF0-2E5C868BB131}" destId="{BBC21E89-A16B-7A4E-8F19-6DDEF2BBE757}" srcOrd="12" destOrd="0" presId="urn:microsoft.com/office/officeart/2005/8/layout/vList2"/>
    <dgm:cxn modelId="{70923B6B-4C90-3A40-826B-B7C57E023A90}" type="presParOf" srcId="{A54BCD1B-DB67-CD4A-ADF0-2E5C868BB131}" destId="{7CC457FD-35D8-EE42-9954-050E67CE9A2C}" srcOrd="13" destOrd="0" presId="urn:microsoft.com/office/officeart/2005/8/layout/vList2"/>
    <dgm:cxn modelId="{512294C5-2733-6E4F-8377-5036515277E0}" type="presParOf" srcId="{A54BCD1B-DB67-CD4A-ADF0-2E5C868BB131}" destId="{778A9107-A830-BE40-8FEF-1232BAE7CDAB}" srcOrd="14" destOrd="0" presId="urn:microsoft.com/office/officeart/2005/8/layout/vList2"/>
    <dgm:cxn modelId="{E866D3F7-0BA2-4E44-8D7D-40BBD43D38F6}" type="presParOf" srcId="{A54BCD1B-DB67-CD4A-ADF0-2E5C868BB131}" destId="{C2CD079F-E917-3245-A24A-EF310A6A51B0}" srcOrd="15" destOrd="0" presId="urn:microsoft.com/office/officeart/2005/8/layout/vList2"/>
    <dgm:cxn modelId="{4D0535CA-2D17-6742-AFFD-7F6BC2D20B00}" type="presParOf" srcId="{A54BCD1B-DB67-CD4A-ADF0-2E5C868BB131}" destId="{3B6DC00A-BC98-E94A-B063-BA6BDCA01A21}" srcOrd="16" destOrd="0" presId="urn:microsoft.com/office/officeart/2005/8/layout/vList2"/>
    <dgm:cxn modelId="{30AB81DB-4242-E342-A8D8-EDDBF4C1899A}" type="presParOf" srcId="{A54BCD1B-DB67-CD4A-ADF0-2E5C868BB131}" destId="{57EEB9B3-88CF-A740-8F92-954CBC561BC6}" srcOrd="17" destOrd="0" presId="urn:microsoft.com/office/officeart/2005/8/layout/vList2"/>
    <dgm:cxn modelId="{52250B1F-BDE6-3548-9D26-D3541B9A555B}" type="presParOf" srcId="{A54BCD1B-DB67-CD4A-ADF0-2E5C868BB131}" destId="{C7EE059E-0DC1-8B49-B8CF-E81956E34AC3}" srcOrd="18" destOrd="0" presId="urn:microsoft.com/office/officeart/2005/8/layout/vList2"/>
    <dgm:cxn modelId="{F0BEA5D9-BB0B-8949-85C5-511CC961CBA0}" type="presParOf" srcId="{A54BCD1B-DB67-CD4A-ADF0-2E5C868BB131}" destId="{7FB07DF7-E178-7048-842F-13E735ED010E}" srcOrd="19" destOrd="0" presId="urn:microsoft.com/office/officeart/2005/8/layout/vList2"/>
    <dgm:cxn modelId="{D866AB26-F5F7-B446-B8D4-50C24A46FE0A}" type="presParOf" srcId="{A54BCD1B-DB67-CD4A-ADF0-2E5C868BB131}" destId="{9CB2808B-41A8-9743-94F0-646A5CC23738}" srcOrd="2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dirty="0">
              <a:solidFill>
                <a:schemeClr val="tx1"/>
              </a:solidFill>
            </a:rPr>
            <a:t>Check the accessibility of the Power Point presentation on Open Science available on OSF: </a:t>
          </a:r>
          <a:r>
            <a:rPr lang="en-GB" b="0" dirty="0">
              <a:hlinkClick xmlns:r="http://schemas.openxmlformats.org/officeDocument/2006/relationships" r:id="rId1"/>
            </a:rPr>
            <a:t>Intro to Open Science - Panelist Slides for upload 3.3.18 at noon</a:t>
          </a:r>
          <a:r>
            <a:rPr lang="en-GB" b="0" dirty="0"/>
            <a:t> </a:t>
          </a:r>
          <a:r>
            <a:rPr lang="en-GB" b="0" dirty="0">
              <a:solidFill>
                <a:schemeClr val="tx1"/>
              </a:solidFill>
            </a:rPr>
            <a:t>taken from </a:t>
          </a:r>
          <a:r>
            <a:rPr lang="en-GB" b="0" dirty="0">
              <a:hlinkClick xmlns:r="http://schemas.openxmlformats.org/officeDocument/2006/relationships" r:id="rId2"/>
            </a:rPr>
            <a:t>Introduction to Open Science: Nuts &amp; Bolts of Getting Started</a:t>
          </a:r>
          <a:r>
            <a:rPr lang="en-GB" b="0" dirty="0"/>
            <a:t> </a:t>
          </a:r>
          <a:r>
            <a:rPr lang="en-GB" b="0" dirty="0">
              <a:solidFill>
                <a:schemeClr val="tx1"/>
              </a:solidFill>
            </a:rPr>
            <a:t>uploaded by </a:t>
          </a:r>
          <a:r>
            <a:rPr lang="en-GB" b="0" dirty="0">
              <a:hlinkClick xmlns:r="http://schemas.openxmlformats.org/officeDocument/2006/relationships" r:id="rId3"/>
            </a:rPr>
            <a:t>Elizabeth Gilbert</a:t>
          </a:r>
          <a:endParaRPr lang="en-GB" b="0" dirty="0"/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 b="0">
            <a:solidFill>
              <a:schemeClr val="tx1"/>
            </a:solidFill>
          </a:endParaRPr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 b="0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B8100FF4-1B9F-6749-9AC0-BC81EEB58B62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D7D252FD-3314-2C43-B758-99771A3D432F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mission</a:t>
          </a:r>
          <a:endParaRPr lang="en-MK">
            <a:solidFill>
              <a:schemeClr val="tx1"/>
            </a:solidFill>
          </a:endParaRPr>
        </a:p>
      </dgm:t>
    </dgm:pt>
    <dgm:pt modelId="{655D8A30-9482-3142-A62B-7108380AC9F7}" type="parTrans" cxnId="{9C73A732-76C7-874B-8EC9-9C069BADCC5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83AF3F9-E3BC-4343-9261-304FDA530E56}" type="sibTrans" cxnId="{9C73A732-76C7-874B-8EC9-9C069BADCC5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75E4333-7C3A-AE40-BB93-B52DC0716EA0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measures to support accessibility</a:t>
          </a:r>
          <a:endParaRPr lang="en-MK">
            <a:solidFill>
              <a:schemeClr val="tx1"/>
            </a:solidFill>
          </a:endParaRPr>
        </a:p>
      </dgm:t>
    </dgm:pt>
    <dgm:pt modelId="{D54B76AA-E8D4-0643-8B96-44DCC1DE06E9}" type="parTrans" cxnId="{067829E6-7E2C-304D-B055-4B015FE13C7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3052579-3575-B34C-A7B6-4836F804724D}" type="sibTrans" cxnId="{067829E6-7E2C-304D-B055-4B015FE13C7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0DED4B1-15ED-C94C-A6D5-33E7574BCFF7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conformance status</a:t>
          </a:r>
          <a:endParaRPr lang="en-MK">
            <a:solidFill>
              <a:schemeClr val="tx1"/>
            </a:solidFill>
          </a:endParaRPr>
        </a:p>
      </dgm:t>
    </dgm:pt>
    <dgm:pt modelId="{8A81E6E5-5B17-254A-A0DC-2C187AC3ED60}" type="parTrans" cxnId="{4F15EF7C-9226-DA4F-8C2E-6C4376E8E8B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17DF39B-F252-8342-BE86-575791BF9EFB}" type="sibTrans" cxnId="{4F15EF7C-9226-DA4F-8C2E-6C4376E8E8B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358E466-2B12-1D4C-8C5C-767CAB1D8799}">
      <dgm:prSet/>
      <dgm:spPr>
        <a:solidFill>
          <a:schemeClr val="accent1"/>
        </a:solidFill>
      </dgm:spPr>
      <dgm:t>
        <a:bodyPr/>
        <a:lstStyle/>
        <a:p>
          <a:r>
            <a:rPr lang="en-GB">
              <a:solidFill>
                <a:schemeClr val="tx1"/>
              </a:solidFill>
            </a:rPr>
            <a:t>feedback gathering</a:t>
          </a:r>
          <a:endParaRPr lang="en-MK">
            <a:solidFill>
              <a:schemeClr val="tx1"/>
            </a:solidFill>
          </a:endParaRPr>
        </a:p>
      </dgm:t>
    </dgm:pt>
    <dgm:pt modelId="{DCC42381-A11E-6E4A-BECA-0B98E4006C7D}" type="parTrans" cxnId="{6804558A-2106-AD49-8AAF-ADE95FDD1C6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E102C99-F255-DA47-84C7-FC3E9D0BEF73}" type="sibTrans" cxnId="{6804558A-2106-AD49-8AAF-ADE95FDD1C6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A9D2652-1802-7A43-BB3C-F538135BDE0A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compatibility</a:t>
          </a:r>
          <a:endParaRPr lang="en-MK">
            <a:solidFill>
              <a:schemeClr val="tx1"/>
            </a:solidFill>
          </a:endParaRPr>
        </a:p>
      </dgm:t>
    </dgm:pt>
    <dgm:pt modelId="{8740174E-BF0D-304C-8C81-0CC7A81546B7}" type="parTrans" cxnId="{CCAA6152-3CA7-4740-A5ED-00EFEC38E9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18C52C5-AC65-6A44-A013-D61882576603}" type="sibTrans" cxnId="{CCAA6152-3CA7-4740-A5ED-00EFEC38E9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EED291D-C4A4-5141-9C1F-1283DA8B94F1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technical specification</a:t>
          </a:r>
          <a:endParaRPr lang="en-MK">
            <a:solidFill>
              <a:schemeClr val="tx1"/>
            </a:solidFill>
          </a:endParaRPr>
        </a:p>
      </dgm:t>
    </dgm:pt>
    <dgm:pt modelId="{6170E781-7416-A94C-81DC-2774388F8554}" type="parTrans" cxnId="{8FEE5969-1840-F747-81FC-C8C5FE87D0D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62301BA-1387-E047-9579-99A4C91E9ADF}" type="sibTrans" cxnId="{8FEE5969-1840-F747-81FC-C8C5FE87D0D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EB226E3-F4F4-134F-A8B6-8E49DFD4221C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limitations and alternatives</a:t>
          </a:r>
          <a:endParaRPr lang="en-MK">
            <a:solidFill>
              <a:schemeClr val="tx1"/>
            </a:solidFill>
          </a:endParaRPr>
        </a:p>
      </dgm:t>
    </dgm:pt>
    <dgm:pt modelId="{8CBDEBD3-DE41-954D-9B8D-423A595C97DF}" type="parTrans" cxnId="{A1896E51-9CDD-804B-9AB8-7BBF3F25323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A0B0C3D-061D-A647-8AB5-D83E1DF37F9A}" type="sibTrans" cxnId="{A1896E51-9CDD-804B-9AB8-7BBF3F25323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8197F97-3D98-ED4D-ADF7-2D332530E421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assessment approach</a:t>
          </a:r>
          <a:endParaRPr lang="en-MK">
            <a:solidFill>
              <a:schemeClr val="tx1"/>
            </a:solidFill>
          </a:endParaRPr>
        </a:p>
      </dgm:t>
    </dgm:pt>
    <dgm:pt modelId="{6AD48B01-C461-B14D-8EA0-7F94C1FC592E}" type="parTrans" cxnId="{AF906E25-9BC6-914F-9655-7A11C74AF3F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E4542C7-0AD3-944A-BC82-6D14AA336F06}" type="sibTrans" cxnId="{AF906E25-9BC6-914F-9655-7A11C74AF3F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B930DE8-DEE4-D54A-BF76-70FD6B8E1FD2}">
      <dgm:prSet/>
      <dgm:spPr>
        <a:solidFill>
          <a:schemeClr val="accent1"/>
        </a:solidFill>
      </dgm:spPr>
      <dgm:t>
        <a:bodyPr/>
        <a:lstStyle/>
        <a:p>
          <a:r>
            <a:rPr lang="en-GB">
              <a:solidFill>
                <a:schemeClr val="tx1"/>
              </a:solidFill>
            </a:rPr>
            <a:t>evaluation report and statement</a:t>
          </a:r>
          <a:endParaRPr lang="en-MK">
            <a:solidFill>
              <a:schemeClr val="tx1"/>
            </a:solidFill>
          </a:endParaRPr>
        </a:p>
      </dgm:t>
    </dgm:pt>
    <dgm:pt modelId="{0A8FFC52-4F5C-8C45-BDC0-BC34F91ABC9A}" type="parTrans" cxnId="{C736B40C-6920-3947-86E0-3D67006385F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8A41E49-6BCF-2845-AB06-12FB41B0B3AE}" type="sibTrans" cxnId="{C736B40C-6920-3947-86E0-3D67006385F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A9A87B4-B1B6-2F4D-B140-AE11D0695BE3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complaints response</a:t>
          </a:r>
          <a:endParaRPr lang="en-MK">
            <a:solidFill>
              <a:schemeClr val="tx1"/>
            </a:solidFill>
          </a:endParaRPr>
        </a:p>
      </dgm:t>
    </dgm:pt>
    <dgm:pt modelId="{E5D1EF67-B03B-F54C-8E56-7EF53AFF9A34}" type="parTrans" cxnId="{1FDAE76F-1E66-6845-831B-42EC1F43AB2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405D512-C65E-964F-A069-CCE909DF31F0}" type="sibTrans" cxnId="{1FDAE76F-1E66-6845-831B-42EC1F43AB2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D2B20C6-41D3-E043-A2A6-AA21AC48019A}" type="pres">
      <dgm:prSet presAssocID="{B8100FF4-1B9F-6749-9AC0-BC81EEB58B62}" presName="linear" presStyleCnt="0">
        <dgm:presLayoutVars>
          <dgm:animLvl val="lvl"/>
          <dgm:resizeHandles val="exact"/>
        </dgm:presLayoutVars>
      </dgm:prSet>
      <dgm:spPr/>
    </dgm:pt>
    <dgm:pt modelId="{F0771A28-E2E2-6841-AB74-8AAB8240A7C7}" type="pres">
      <dgm:prSet presAssocID="{D7D252FD-3314-2C43-B758-99771A3D432F}" presName="parentText" presStyleLbl="node1" presStyleIdx="0" presStyleCnt="10">
        <dgm:presLayoutVars>
          <dgm:chMax val="0"/>
          <dgm:bulletEnabled val="1"/>
        </dgm:presLayoutVars>
      </dgm:prSet>
      <dgm:spPr/>
    </dgm:pt>
    <dgm:pt modelId="{ADC546DA-B590-E04C-B55D-F05019453AE1}" type="pres">
      <dgm:prSet presAssocID="{483AF3F9-E3BC-4343-9261-304FDA530E56}" presName="spacer" presStyleCnt="0"/>
      <dgm:spPr/>
    </dgm:pt>
    <dgm:pt modelId="{6A45DDDC-8CB1-6F4A-9478-BC9C869710A6}" type="pres">
      <dgm:prSet presAssocID="{775E4333-7C3A-AE40-BB93-B52DC0716EA0}" presName="parentText" presStyleLbl="node1" presStyleIdx="1" presStyleCnt="10">
        <dgm:presLayoutVars>
          <dgm:chMax val="0"/>
          <dgm:bulletEnabled val="1"/>
        </dgm:presLayoutVars>
      </dgm:prSet>
      <dgm:spPr/>
    </dgm:pt>
    <dgm:pt modelId="{7E239CCD-2F12-C24C-81D7-33675CB024C7}" type="pres">
      <dgm:prSet presAssocID="{D3052579-3575-B34C-A7B6-4836F804724D}" presName="spacer" presStyleCnt="0"/>
      <dgm:spPr/>
    </dgm:pt>
    <dgm:pt modelId="{8588B7A2-69B7-D840-8A5B-DC49AD889A5E}" type="pres">
      <dgm:prSet presAssocID="{20DED4B1-15ED-C94C-A6D5-33E7574BCFF7}" presName="parentText" presStyleLbl="node1" presStyleIdx="2" presStyleCnt="10">
        <dgm:presLayoutVars>
          <dgm:chMax val="0"/>
          <dgm:bulletEnabled val="1"/>
        </dgm:presLayoutVars>
      </dgm:prSet>
      <dgm:spPr/>
    </dgm:pt>
    <dgm:pt modelId="{AB8F26DE-699D-514B-8FC2-7CF82B694AA3}" type="pres">
      <dgm:prSet presAssocID="{017DF39B-F252-8342-BE86-575791BF9EFB}" presName="spacer" presStyleCnt="0"/>
      <dgm:spPr/>
    </dgm:pt>
    <dgm:pt modelId="{520B06FE-3E63-9C45-95E0-AD9D28CA075F}" type="pres">
      <dgm:prSet presAssocID="{7358E466-2B12-1D4C-8C5C-767CAB1D8799}" presName="parentText" presStyleLbl="node1" presStyleIdx="3" presStyleCnt="10">
        <dgm:presLayoutVars>
          <dgm:chMax val="0"/>
          <dgm:bulletEnabled val="1"/>
        </dgm:presLayoutVars>
      </dgm:prSet>
      <dgm:spPr/>
    </dgm:pt>
    <dgm:pt modelId="{E31BDED0-7B46-C242-A634-5EEA1711F46A}" type="pres">
      <dgm:prSet presAssocID="{DE102C99-F255-DA47-84C7-FC3E9D0BEF73}" presName="spacer" presStyleCnt="0"/>
      <dgm:spPr/>
    </dgm:pt>
    <dgm:pt modelId="{96CEBB72-6341-F54D-9589-EA6742BFB00E}" type="pres">
      <dgm:prSet presAssocID="{6A9D2652-1802-7A43-BB3C-F538135BDE0A}" presName="parentText" presStyleLbl="node1" presStyleIdx="4" presStyleCnt="10">
        <dgm:presLayoutVars>
          <dgm:chMax val="0"/>
          <dgm:bulletEnabled val="1"/>
        </dgm:presLayoutVars>
      </dgm:prSet>
      <dgm:spPr/>
    </dgm:pt>
    <dgm:pt modelId="{7555D5BF-2078-2543-B343-839065E4D3EB}" type="pres">
      <dgm:prSet presAssocID="{D18C52C5-AC65-6A44-A013-D61882576603}" presName="spacer" presStyleCnt="0"/>
      <dgm:spPr/>
    </dgm:pt>
    <dgm:pt modelId="{96B06B08-46CB-E142-ADBF-288BBCDCF229}" type="pres">
      <dgm:prSet presAssocID="{4EED291D-C4A4-5141-9C1F-1283DA8B94F1}" presName="parentText" presStyleLbl="node1" presStyleIdx="5" presStyleCnt="10">
        <dgm:presLayoutVars>
          <dgm:chMax val="0"/>
          <dgm:bulletEnabled val="1"/>
        </dgm:presLayoutVars>
      </dgm:prSet>
      <dgm:spPr/>
    </dgm:pt>
    <dgm:pt modelId="{BA9F14EC-A04C-C442-867C-9869714FCBA5}" type="pres">
      <dgm:prSet presAssocID="{362301BA-1387-E047-9579-99A4C91E9ADF}" presName="spacer" presStyleCnt="0"/>
      <dgm:spPr/>
    </dgm:pt>
    <dgm:pt modelId="{733D79B5-F36A-CE4E-A481-6A805513993F}" type="pres">
      <dgm:prSet presAssocID="{4EB226E3-F4F4-134F-A8B6-8E49DFD4221C}" presName="parentText" presStyleLbl="node1" presStyleIdx="6" presStyleCnt="10">
        <dgm:presLayoutVars>
          <dgm:chMax val="0"/>
          <dgm:bulletEnabled val="1"/>
        </dgm:presLayoutVars>
      </dgm:prSet>
      <dgm:spPr/>
    </dgm:pt>
    <dgm:pt modelId="{4FDA9001-91FD-D64B-A682-267945B740F6}" type="pres">
      <dgm:prSet presAssocID="{0A0B0C3D-061D-A647-8AB5-D83E1DF37F9A}" presName="spacer" presStyleCnt="0"/>
      <dgm:spPr/>
    </dgm:pt>
    <dgm:pt modelId="{A81C20B4-87B9-E649-8001-E3FF616BEB12}" type="pres">
      <dgm:prSet presAssocID="{08197F97-3D98-ED4D-ADF7-2D332530E421}" presName="parentText" presStyleLbl="node1" presStyleIdx="7" presStyleCnt="10">
        <dgm:presLayoutVars>
          <dgm:chMax val="0"/>
          <dgm:bulletEnabled val="1"/>
        </dgm:presLayoutVars>
      </dgm:prSet>
      <dgm:spPr/>
    </dgm:pt>
    <dgm:pt modelId="{5EB25B27-A765-E142-A85D-26FBD1F4CAAC}" type="pres">
      <dgm:prSet presAssocID="{CE4542C7-0AD3-944A-BC82-6D14AA336F06}" presName="spacer" presStyleCnt="0"/>
      <dgm:spPr/>
    </dgm:pt>
    <dgm:pt modelId="{9242D386-D768-A148-B44E-982B525E092A}" type="pres">
      <dgm:prSet presAssocID="{BB930DE8-DEE4-D54A-BF76-70FD6B8E1FD2}" presName="parentText" presStyleLbl="node1" presStyleIdx="8" presStyleCnt="10">
        <dgm:presLayoutVars>
          <dgm:chMax val="0"/>
          <dgm:bulletEnabled val="1"/>
        </dgm:presLayoutVars>
      </dgm:prSet>
      <dgm:spPr/>
    </dgm:pt>
    <dgm:pt modelId="{DAF7361A-4E61-FD4F-9A1B-EDFB69966B7C}" type="pres">
      <dgm:prSet presAssocID="{88A41E49-6BCF-2845-AB06-12FB41B0B3AE}" presName="spacer" presStyleCnt="0"/>
      <dgm:spPr/>
    </dgm:pt>
    <dgm:pt modelId="{014A56D8-2652-FB41-9AAE-33AE4EF445D5}" type="pres">
      <dgm:prSet presAssocID="{EA9A87B4-B1B6-2F4D-B140-AE11D0695BE3}" presName="parentText" presStyleLbl="node1" presStyleIdx="9" presStyleCnt="10">
        <dgm:presLayoutVars>
          <dgm:chMax val="0"/>
          <dgm:bulletEnabled val="1"/>
        </dgm:presLayoutVars>
      </dgm:prSet>
      <dgm:spPr/>
    </dgm:pt>
  </dgm:ptLst>
  <dgm:cxnLst>
    <dgm:cxn modelId="{C736B40C-6920-3947-86E0-3D67006385FF}" srcId="{B8100FF4-1B9F-6749-9AC0-BC81EEB58B62}" destId="{BB930DE8-DEE4-D54A-BF76-70FD6B8E1FD2}" srcOrd="8" destOrd="0" parTransId="{0A8FFC52-4F5C-8C45-BDC0-BC34F91ABC9A}" sibTransId="{88A41E49-6BCF-2845-AB06-12FB41B0B3AE}"/>
    <dgm:cxn modelId="{F1AE8C1C-7F31-AD42-8303-B9A34A7DFE2E}" type="presOf" srcId="{4EED291D-C4A4-5141-9C1F-1283DA8B94F1}" destId="{96B06B08-46CB-E142-ADBF-288BBCDCF229}" srcOrd="0" destOrd="0" presId="urn:microsoft.com/office/officeart/2005/8/layout/vList2"/>
    <dgm:cxn modelId="{AF906E25-9BC6-914F-9655-7A11C74AF3FF}" srcId="{B8100FF4-1B9F-6749-9AC0-BC81EEB58B62}" destId="{08197F97-3D98-ED4D-ADF7-2D332530E421}" srcOrd="7" destOrd="0" parTransId="{6AD48B01-C461-B14D-8EA0-7F94C1FC592E}" sibTransId="{CE4542C7-0AD3-944A-BC82-6D14AA336F06}"/>
    <dgm:cxn modelId="{858FCF26-89D5-3846-88F6-3CCD267DB6F6}" type="presOf" srcId="{D7D252FD-3314-2C43-B758-99771A3D432F}" destId="{F0771A28-E2E2-6841-AB74-8AAB8240A7C7}" srcOrd="0" destOrd="0" presId="urn:microsoft.com/office/officeart/2005/8/layout/vList2"/>
    <dgm:cxn modelId="{82B06B31-09C6-F641-9A3B-B1168A65CFEB}" type="presOf" srcId="{B8100FF4-1B9F-6749-9AC0-BC81EEB58B62}" destId="{4D2B20C6-41D3-E043-A2A6-AA21AC48019A}" srcOrd="0" destOrd="0" presId="urn:microsoft.com/office/officeart/2005/8/layout/vList2"/>
    <dgm:cxn modelId="{9C73A732-76C7-874B-8EC9-9C069BADCC5A}" srcId="{B8100FF4-1B9F-6749-9AC0-BC81EEB58B62}" destId="{D7D252FD-3314-2C43-B758-99771A3D432F}" srcOrd="0" destOrd="0" parTransId="{655D8A30-9482-3142-A62B-7108380AC9F7}" sibTransId="{483AF3F9-E3BC-4343-9261-304FDA530E56}"/>
    <dgm:cxn modelId="{F3DB5B44-F07F-AD46-A626-175D699D3CDD}" type="presOf" srcId="{4EB226E3-F4F4-134F-A8B6-8E49DFD4221C}" destId="{733D79B5-F36A-CE4E-A481-6A805513993F}" srcOrd="0" destOrd="0" presId="urn:microsoft.com/office/officeart/2005/8/layout/vList2"/>
    <dgm:cxn modelId="{1679F34D-EA8F-334E-B514-3EF6267355C7}" type="presOf" srcId="{EA9A87B4-B1B6-2F4D-B140-AE11D0695BE3}" destId="{014A56D8-2652-FB41-9AAE-33AE4EF445D5}" srcOrd="0" destOrd="0" presId="urn:microsoft.com/office/officeart/2005/8/layout/vList2"/>
    <dgm:cxn modelId="{A1896E51-9CDD-804B-9AB8-7BBF3F253231}" srcId="{B8100FF4-1B9F-6749-9AC0-BC81EEB58B62}" destId="{4EB226E3-F4F4-134F-A8B6-8E49DFD4221C}" srcOrd="6" destOrd="0" parTransId="{8CBDEBD3-DE41-954D-9B8D-423A595C97DF}" sibTransId="{0A0B0C3D-061D-A647-8AB5-D83E1DF37F9A}"/>
    <dgm:cxn modelId="{CCAA6152-3CA7-4740-A5ED-00EFEC38E930}" srcId="{B8100FF4-1B9F-6749-9AC0-BC81EEB58B62}" destId="{6A9D2652-1802-7A43-BB3C-F538135BDE0A}" srcOrd="4" destOrd="0" parTransId="{8740174E-BF0D-304C-8C81-0CC7A81546B7}" sibTransId="{D18C52C5-AC65-6A44-A013-D61882576603}"/>
    <dgm:cxn modelId="{D3F5EC68-BB41-3345-9798-1DC65627F286}" type="presOf" srcId="{BB930DE8-DEE4-D54A-BF76-70FD6B8E1FD2}" destId="{9242D386-D768-A148-B44E-982B525E092A}" srcOrd="0" destOrd="0" presId="urn:microsoft.com/office/officeart/2005/8/layout/vList2"/>
    <dgm:cxn modelId="{8FEE5969-1840-F747-81FC-C8C5FE87D0D7}" srcId="{B8100FF4-1B9F-6749-9AC0-BC81EEB58B62}" destId="{4EED291D-C4A4-5141-9C1F-1283DA8B94F1}" srcOrd="5" destOrd="0" parTransId="{6170E781-7416-A94C-81DC-2774388F8554}" sibTransId="{362301BA-1387-E047-9579-99A4C91E9ADF}"/>
    <dgm:cxn modelId="{1FDAE76F-1E66-6845-831B-42EC1F43AB2A}" srcId="{B8100FF4-1B9F-6749-9AC0-BC81EEB58B62}" destId="{EA9A87B4-B1B6-2F4D-B140-AE11D0695BE3}" srcOrd="9" destOrd="0" parTransId="{E5D1EF67-B03B-F54C-8E56-7EF53AFF9A34}" sibTransId="{7405D512-C65E-964F-A069-CCE909DF31F0}"/>
    <dgm:cxn modelId="{1475A578-6B0C-3E41-9164-803377D9A512}" type="presOf" srcId="{20DED4B1-15ED-C94C-A6D5-33E7574BCFF7}" destId="{8588B7A2-69B7-D840-8A5B-DC49AD889A5E}" srcOrd="0" destOrd="0" presId="urn:microsoft.com/office/officeart/2005/8/layout/vList2"/>
    <dgm:cxn modelId="{A6A5617C-2B0E-3240-BDBE-8136790C10BC}" type="presOf" srcId="{6A9D2652-1802-7A43-BB3C-F538135BDE0A}" destId="{96CEBB72-6341-F54D-9589-EA6742BFB00E}" srcOrd="0" destOrd="0" presId="urn:microsoft.com/office/officeart/2005/8/layout/vList2"/>
    <dgm:cxn modelId="{4F15EF7C-9226-DA4F-8C2E-6C4376E8E8BD}" srcId="{B8100FF4-1B9F-6749-9AC0-BC81EEB58B62}" destId="{20DED4B1-15ED-C94C-A6D5-33E7574BCFF7}" srcOrd="2" destOrd="0" parTransId="{8A81E6E5-5B17-254A-A0DC-2C187AC3ED60}" sibTransId="{017DF39B-F252-8342-BE86-575791BF9EFB}"/>
    <dgm:cxn modelId="{687F2888-FD6A-DD42-B396-91E5BD28B2A0}" type="presOf" srcId="{7358E466-2B12-1D4C-8C5C-767CAB1D8799}" destId="{520B06FE-3E63-9C45-95E0-AD9D28CA075F}" srcOrd="0" destOrd="0" presId="urn:microsoft.com/office/officeart/2005/8/layout/vList2"/>
    <dgm:cxn modelId="{6804558A-2106-AD49-8AAF-ADE95FDD1C6C}" srcId="{B8100FF4-1B9F-6749-9AC0-BC81EEB58B62}" destId="{7358E466-2B12-1D4C-8C5C-767CAB1D8799}" srcOrd="3" destOrd="0" parTransId="{DCC42381-A11E-6E4A-BECA-0B98E4006C7D}" sibTransId="{DE102C99-F255-DA47-84C7-FC3E9D0BEF73}"/>
    <dgm:cxn modelId="{65FBF6A2-2ECA-4940-8049-087C0F5E6E7B}" type="presOf" srcId="{775E4333-7C3A-AE40-BB93-B52DC0716EA0}" destId="{6A45DDDC-8CB1-6F4A-9478-BC9C869710A6}" srcOrd="0" destOrd="0" presId="urn:microsoft.com/office/officeart/2005/8/layout/vList2"/>
    <dgm:cxn modelId="{067829E6-7E2C-304D-B055-4B015FE13C79}" srcId="{B8100FF4-1B9F-6749-9AC0-BC81EEB58B62}" destId="{775E4333-7C3A-AE40-BB93-B52DC0716EA0}" srcOrd="1" destOrd="0" parTransId="{D54B76AA-E8D4-0643-8B96-44DCC1DE06E9}" sibTransId="{D3052579-3575-B34C-A7B6-4836F804724D}"/>
    <dgm:cxn modelId="{DF8FBFF4-1069-8F4D-9AD3-0890EA083E13}" type="presOf" srcId="{08197F97-3D98-ED4D-ADF7-2D332530E421}" destId="{A81C20B4-87B9-E649-8001-E3FF616BEB12}" srcOrd="0" destOrd="0" presId="urn:microsoft.com/office/officeart/2005/8/layout/vList2"/>
    <dgm:cxn modelId="{C23A721D-3DEB-0749-841A-498B9E8DF7BF}" type="presParOf" srcId="{4D2B20C6-41D3-E043-A2A6-AA21AC48019A}" destId="{F0771A28-E2E2-6841-AB74-8AAB8240A7C7}" srcOrd="0" destOrd="0" presId="urn:microsoft.com/office/officeart/2005/8/layout/vList2"/>
    <dgm:cxn modelId="{6223F410-A931-814A-B605-C47BC34BB051}" type="presParOf" srcId="{4D2B20C6-41D3-E043-A2A6-AA21AC48019A}" destId="{ADC546DA-B590-E04C-B55D-F05019453AE1}" srcOrd="1" destOrd="0" presId="urn:microsoft.com/office/officeart/2005/8/layout/vList2"/>
    <dgm:cxn modelId="{502C90B4-F318-D545-9331-BE71D93BAB00}" type="presParOf" srcId="{4D2B20C6-41D3-E043-A2A6-AA21AC48019A}" destId="{6A45DDDC-8CB1-6F4A-9478-BC9C869710A6}" srcOrd="2" destOrd="0" presId="urn:microsoft.com/office/officeart/2005/8/layout/vList2"/>
    <dgm:cxn modelId="{EDE048AA-7A91-E943-848A-45CD27928BF7}" type="presParOf" srcId="{4D2B20C6-41D3-E043-A2A6-AA21AC48019A}" destId="{7E239CCD-2F12-C24C-81D7-33675CB024C7}" srcOrd="3" destOrd="0" presId="urn:microsoft.com/office/officeart/2005/8/layout/vList2"/>
    <dgm:cxn modelId="{B00EA1EE-06C0-794D-8B41-6B65095A028D}" type="presParOf" srcId="{4D2B20C6-41D3-E043-A2A6-AA21AC48019A}" destId="{8588B7A2-69B7-D840-8A5B-DC49AD889A5E}" srcOrd="4" destOrd="0" presId="urn:microsoft.com/office/officeart/2005/8/layout/vList2"/>
    <dgm:cxn modelId="{96BA1854-85E1-3042-A192-6C9122BB1EF5}" type="presParOf" srcId="{4D2B20C6-41D3-E043-A2A6-AA21AC48019A}" destId="{AB8F26DE-699D-514B-8FC2-7CF82B694AA3}" srcOrd="5" destOrd="0" presId="urn:microsoft.com/office/officeart/2005/8/layout/vList2"/>
    <dgm:cxn modelId="{76A956CD-CAE1-C641-AC44-46DE1BB5EE8E}" type="presParOf" srcId="{4D2B20C6-41D3-E043-A2A6-AA21AC48019A}" destId="{520B06FE-3E63-9C45-95E0-AD9D28CA075F}" srcOrd="6" destOrd="0" presId="urn:microsoft.com/office/officeart/2005/8/layout/vList2"/>
    <dgm:cxn modelId="{CD2C29B1-FE0D-304D-B886-2518DB094A1B}" type="presParOf" srcId="{4D2B20C6-41D3-E043-A2A6-AA21AC48019A}" destId="{E31BDED0-7B46-C242-A634-5EEA1711F46A}" srcOrd="7" destOrd="0" presId="urn:microsoft.com/office/officeart/2005/8/layout/vList2"/>
    <dgm:cxn modelId="{932FEA19-4EBA-DE41-8F46-695C0F079B8D}" type="presParOf" srcId="{4D2B20C6-41D3-E043-A2A6-AA21AC48019A}" destId="{96CEBB72-6341-F54D-9589-EA6742BFB00E}" srcOrd="8" destOrd="0" presId="urn:microsoft.com/office/officeart/2005/8/layout/vList2"/>
    <dgm:cxn modelId="{B3424FA4-3E85-B047-8A4C-BA0F3EFC372B}" type="presParOf" srcId="{4D2B20C6-41D3-E043-A2A6-AA21AC48019A}" destId="{7555D5BF-2078-2543-B343-839065E4D3EB}" srcOrd="9" destOrd="0" presId="urn:microsoft.com/office/officeart/2005/8/layout/vList2"/>
    <dgm:cxn modelId="{F5B37565-0EE1-7446-9B97-0E9CC0D88DFA}" type="presParOf" srcId="{4D2B20C6-41D3-E043-A2A6-AA21AC48019A}" destId="{96B06B08-46CB-E142-ADBF-288BBCDCF229}" srcOrd="10" destOrd="0" presId="urn:microsoft.com/office/officeart/2005/8/layout/vList2"/>
    <dgm:cxn modelId="{3D4BCB91-DD6B-BC45-9AE2-6D544134B068}" type="presParOf" srcId="{4D2B20C6-41D3-E043-A2A6-AA21AC48019A}" destId="{BA9F14EC-A04C-C442-867C-9869714FCBA5}" srcOrd="11" destOrd="0" presId="urn:microsoft.com/office/officeart/2005/8/layout/vList2"/>
    <dgm:cxn modelId="{D2EBECDE-713D-EF45-810A-6FDD291E5826}" type="presParOf" srcId="{4D2B20C6-41D3-E043-A2A6-AA21AC48019A}" destId="{733D79B5-F36A-CE4E-A481-6A805513993F}" srcOrd="12" destOrd="0" presId="urn:microsoft.com/office/officeart/2005/8/layout/vList2"/>
    <dgm:cxn modelId="{E9C73022-6A6B-984B-AD57-218E64A5EE3A}" type="presParOf" srcId="{4D2B20C6-41D3-E043-A2A6-AA21AC48019A}" destId="{4FDA9001-91FD-D64B-A682-267945B740F6}" srcOrd="13" destOrd="0" presId="urn:microsoft.com/office/officeart/2005/8/layout/vList2"/>
    <dgm:cxn modelId="{87510DAB-4343-A84C-A18A-CB895D77DBDD}" type="presParOf" srcId="{4D2B20C6-41D3-E043-A2A6-AA21AC48019A}" destId="{A81C20B4-87B9-E649-8001-E3FF616BEB12}" srcOrd="14" destOrd="0" presId="urn:microsoft.com/office/officeart/2005/8/layout/vList2"/>
    <dgm:cxn modelId="{7C264F05-E85A-4742-9760-E6866B7FE5D3}" type="presParOf" srcId="{4D2B20C6-41D3-E043-A2A6-AA21AC48019A}" destId="{5EB25B27-A765-E142-A85D-26FBD1F4CAAC}" srcOrd="15" destOrd="0" presId="urn:microsoft.com/office/officeart/2005/8/layout/vList2"/>
    <dgm:cxn modelId="{B36CDC61-4119-A547-9657-2C31A5D4C41B}" type="presParOf" srcId="{4D2B20C6-41D3-E043-A2A6-AA21AC48019A}" destId="{9242D386-D768-A148-B44E-982B525E092A}" srcOrd="16" destOrd="0" presId="urn:microsoft.com/office/officeart/2005/8/layout/vList2"/>
    <dgm:cxn modelId="{5B262B8D-3AE6-8448-827B-25FF8CBF0612}" type="presParOf" srcId="{4D2B20C6-41D3-E043-A2A6-AA21AC48019A}" destId="{DAF7361A-4E61-FD4F-9A1B-EDFB69966B7C}" srcOrd="17" destOrd="0" presId="urn:microsoft.com/office/officeart/2005/8/layout/vList2"/>
    <dgm:cxn modelId="{58BD562E-2DF8-E64C-90BD-C6158D871807}" type="presParOf" srcId="{4D2B20C6-41D3-E043-A2A6-AA21AC48019A}" destId="{014A56D8-2652-FB41-9AAE-33AE4EF445D5}" srcOrd="1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059F3CD8-C800-1A42-A81B-FBE3797552C3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GB"/>
        </a:p>
      </dgm:t>
    </dgm:pt>
    <dgm:pt modelId="{8902E850-C919-344D-A5FF-534AC288B927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Check and ensure accessibility as much as possible</a:t>
          </a:r>
          <a:endParaRPr lang="en-MK">
            <a:solidFill>
              <a:schemeClr val="tx1"/>
            </a:solidFill>
          </a:endParaRPr>
        </a:p>
      </dgm:t>
    </dgm:pt>
    <dgm:pt modelId="{5C576274-CFDB-BD4B-95E1-E238D3F3D1E3}" type="parTrans" cxnId="{09A589E7-0AB6-B249-BE6C-A8543554F25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A31E38B-4D1C-9946-B351-E36F9736234B}" type="sibTrans" cxnId="{09A589E7-0AB6-B249-BE6C-A8543554F25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C5D6BC3-9059-A747-B9A0-2E17D5361574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Use available tools and best practices</a:t>
          </a:r>
          <a:endParaRPr lang="en-MK">
            <a:solidFill>
              <a:schemeClr val="tx1"/>
            </a:solidFill>
          </a:endParaRPr>
        </a:p>
      </dgm:t>
    </dgm:pt>
    <dgm:pt modelId="{66692965-7ED7-A149-A5A1-DF93B1FC0585}" type="parTrans" cxnId="{C05674A9-51D5-894E-9CB1-4C85657A7C5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0B4AEF5-0192-5048-B21A-C5D884756E47}" type="sibTrans" cxnId="{C05674A9-51D5-894E-9CB1-4C85657A7C5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71D7C34-8252-C24E-B830-DD77C060D74A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Adhere to standards such as the WCAG</a:t>
          </a:r>
          <a:endParaRPr lang="en-MK">
            <a:solidFill>
              <a:schemeClr val="tx1"/>
            </a:solidFill>
          </a:endParaRPr>
        </a:p>
      </dgm:t>
    </dgm:pt>
    <dgm:pt modelId="{1A29F80F-960C-DC47-80FC-70FD8A3722A7}" type="parTrans" cxnId="{A9C274D6-5D95-FB4E-915A-A4C80FD7B80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1C35CA3-3435-B343-9460-FF84F14E144C}" type="sibTrans" cxnId="{A9C274D6-5D95-FB4E-915A-A4C80FD7B80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DEDB742-C1C0-A644-9EFC-8B936996A2E9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follow the recommendations and rules defined on the country level</a:t>
          </a:r>
          <a:endParaRPr lang="en-MK">
            <a:solidFill>
              <a:schemeClr val="tx1"/>
            </a:solidFill>
          </a:endParaRPr>
        </a:p>
      </dgm:t>
    </dgm:pt>
    <dgm:pt modelId="{07FD2DCF-E7F1-A84B-94DC-BA8FF3914C95}" type="parTrans" cxnId="{D23A40A9-DD1D-8849-9509-050F01418DC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8DC3402-0887-CA40-90D5-57ACD69708B8}" type="sibTrans" cxnId="{D23A40A9-DD1D-8849-9509-050F01418DC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557CB74-C2B7-374D-8D7C-0DFB5C184461}" type="pres">
      <dgm:prSet presAssocID="{059F3CD8-C800-1A42-A81B-FBE3797552C3}" presName="linear" presStyleCnt="0">
        <dgm:presLayoutVars>
          <dgm:animLvl val="lvl"/>
          <dgm:resizeHandles val="exact"/>
        </dgm:presLayoutVars>
      </dgm:prSet>
      <dgm:spPr/>
    </dgm:pt>
    <dgm:pt modelId="{B756EB21-EBDF-B746-8AF3-2F15036856BB}" type="pres">
      <dgm:prSet presAssocID="{8902E850-C919-344D-A5FF-534AC288B927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14380782-0B16-864D-A0AE-AA2A889678E2}" type="pres">
      <dgm:prSet presAssocID="{9A31E38B-4D1C-9946-B351-E36F9736234B}" presName="spacer" presStyleCnt="0"/>
      <dgm:spPr/>
    </dgm:pt>
    <dgm:pt modelId="{CA64E9DA-A03E-BE42-B15C-943C574F9558}" type="pres">
      <dgm:prSet presAssocID="{CC5D6BC3-9059-A747-B9A0-2E17D5361574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730851DD-5E97-6B42-8ADE-CE2C4292F9DA}" type="pres">
      <dgm:prSet presAssocID="{A0B4AEF5-0192-5048-B21A-C5D884756E47}" presName="spacer" presStyleCnt="0"/>
      <dgm:spPr/>
    </dgm:pt>
    <dgm:pt modelId="{54F2D9B3-7D89-8546-B092-920A4068A294}" type="pres">
      <dgm:prSet presAssocID="{371D7C34-8252-C24E-B830-DD77C060D74A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5B054EF7-5046-304B-A8B2-0C8C3A58E32B}" type="pres">
      <dgm:prSet presAssocID="{371D7C34-8252-C24E-B830-DD77C060D74A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4AEF6A13-E886-7248-B8BC-BFCB04A6CAA7}" type="presOf" srcId="{CC5D6BC3-9059-A747-B9A0-2E17D5361574}" destId="{CA64E9DA-A03E-BE42-B15C-943C574F9558}" srcOrd="0" destOrd="0" presId="urn:microsoft.com/office/officeart/2005/8/layout/vList2"/>
    <dgm:cxn modelId="{E03FF219-563C-594E-9F37-E531BF51CEFC}" type="presOf" srcId="{371D7C34-8252-C24E-B830-DD77C060D74A}" destId="{54F2D9B3-7D89-8546-B092-920A4068A294}" srcOrd="0" destOrd="0" presId="urn:microsoft.com/office/officeart/2005/8/layout/vList2"/>
    <dgm:cxn modelId="{6F311123-87DE-334A-9261-CBF4D5A7C8E4}" type="presOf" srcId="{8902E850-C919-344D-A5FF-534AC288B927}" destId="{B756EB21-EBDF-B746-8AF3-2F15036856BB}" srcOrd="0" destOrd="0" presId="urn:microsoft.com/office/officeart/2005/8/layout/vList2"/>
    <dgm:cxn modelId="{9A14C329-951A-6A44-A733-004E9D64700C}" type="presOf" srcId="{BDEDB742-C1C0-A644-9EFC-8B936996A2E9}" destId="{5B054EF7-5046-304B-A8B2-0C8C3A58E32B}" srcOrd="0" destOrd="0" presId="urn:microsoft.com/office/officeart/2005/8/layout/vList2"/>
    <dgm:cxn modelId="{D23A40A9-DD1D-8849-9509-050F01418DCE}" srcId="{371D7C34-8252-C24E-B830-DD77C060D74A}" destId="{BDEDB742-C1C0-A644-9EFC-8B936996A2E9}" srcOrd="0" destOrd="0" parTransId="{07FD2DCF-E7F1-A84B-94DC-BA8FF3914C95}" sibTransId="{18DC3402-0887-CA40-90D5-57ACD69708B8}"/>
    <dgm:cxn modelId="{C05674A9-51D5-894E-9CB1-4C85657A7C55}" srcId="{059F3CD8-C800-1A42-A81B-FBE3797552C3}" destId="{CC5D6BC3-9059-A747-B9A0-2E17D5361574}" srcOrd="1" destOrd="0" parTransId="{66692965-7ED7-A149-A5A1-DF93B1FC0585}" sibTransId="{A0B4AEF5-0192-5048-B21A-C5D884756E47}"/>
    <dgm:cxn modelId="{A9C274D6-5D95-FB4E-915A-A4C80FD7B807}" srcId="{059F3CD8-C800-1A42-A81B-FBE3797552C3}" destId="{371D7C34-8252-C24E-B830-DD77C060D74A}" srcOrd="2" destOrd="0" parTransId="{1A29F80F-960C-DC47-80FC-70FD8A3722A7}" sibTransId="{81C35CA3-3435-B343-9460-FF84F14E144C}"/>
    <dgm:cxn modelId="{09A589E7-0AB6-B249-BE6C-A8543554F25B}" srcId="{059F3CD8-C800-1A42-A81B-FBE3797552C3}" destId="{8902E850-C919-344D-A5FF-534AC288B927}" srcOrd="0" destOrd="0" parTransId="{5C576274-CFDB-BD4B-95E1-E238D3F3D1E3}" sibTransId="{9A31E38B-4D1C-9946-B351-E36F9736234B}"/>
    <dgm:cxn modelId="{6905EEF3-886B-0B46-908A-B37B6CC35DA3}" type="presOf" srcId="{059F3CD8-C800-1A42-A81B-FBE3797552C3}" destId="{C557CB74-C2B7-374D-8D7C-0DFB5C184461}" srcOrd="0" destOrd="0" presId="urn:microsoft.com/office/officeart/2005/8/layout/vList2"/>
    <dgm:cxn modelId="{7E07E647-B156-F24C-810D-06B1257F86BC}" type="presParOf" srcId="{C557CB74-C2B7-374D-8D7C-0DFB5C184461}" destId="{B756EB21-EBDF-B746-8AF3-2F15036856BB}" srcOrd="0" destOrd="0" presId="urn:microsoft.com/office/officeart/2005/8/layout/vList2"/>
    <dgm:cxn modelId="{C1866215-F2E0-F343-9FBC-BAD860D007BC}" type="presParOf" srcId="{C557CB74-C2B7-374D-8D7C-0DFB5C184461}" destId="{14380782-0B16-864D-A0AE-AA2A889678E2}" srcOrd="1" destOrd="0" presId="urn:microsoft.com/office/officeart/2005/8/layout/vList2"/>
    <dgm:cxn modelId="{627ECAEF-3F26-794A-946C-EB86EF6FBFF4}" type="presParOf" srcId="{C557CB74-C2B7-374D-8D7C-0DFB5C184461}" destId="{CA64E9DA-A03E-BE42-B15C-943C574F9558}" srcOrd="2" destOrd="0" presId="urn:microsoft.com/office/officeart/2005/8/layout/vList2"/>
    <dgm:cxn modelId="{6C2994EB-1138-1B45-BE59-6248635104A3}" type="presParOf" srcId="{C557CB74-C2B7-374D-8D7C-0DFB5C184461}" destId="{730851DD-5E97-6B42-8ADE-CE2C4292F9DA}" srcOrd="3" destOrd="0" presId="urn:microsoft.com/office/officeart/2005/8/layout/vList2"/>
    <dgm:cxn modelId="{E75286A6-A338-7D4C-8AB4-32ED23586588}" type="presParOf" srcId="{C557CB74-C2B7-374D-8D7C-0DFB5C184461}" destId="{54F2D9B3-7D89-8546-B092-920A4068A294}" srcOrd="4" destOrd="0" presId="urn:microsoft.com/office/officeart/2005/8/layout/vList2"/>
    <dgm:cxn modelId="{7DA4A0D6-317E-3748-B29B-1EFF1345E5A6}" type="presParOf" srcId="{C557CB74-C2B7-374D-8D7C-0DFB5C184461}" destId="{5B054EF7-5046-304B-A8B2-0C8C3A58E32B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882653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859CDE-7339-0248-9A18-DD0119DD537E}">
      <dsp:nvSpPr>
        <dsp:cNvPr id="0" name=""/>
        <dsp:cNvSpPr/>
      </dsp:nvSpPr>
      <dsp:spPr>
        <a:xfrm>
          <a:off x="799884" y="621632"/>
          <a:ext cx="9692761" cy="124309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b="0" kern="1200" dirty="0">
              <a:solidFill>
                <a:schemeClr val="tx1"/>
              </a:solidFill>
            </a:rPr>
            <a:t>Facilitate access to the learning content</a:t>
          </a:r>
          <a:endParaRPr lang="en-GB" sz="3700" kern="1200" dirty="0">
            <a:solidFill>
              <a:schemeClr val="tx1"/>
            </a:solidFill>
          </a:endParaRPr>
        </a:p>
      </dsp:txBody>
      <dsp:txXfrm>
        <a:off x="799884" y="621632"/>
        <a:ext cx="9692761" cy="1243090"/>
      </dsp:txXfrm>
    </dsp:sp>
    <dsp:sp modelId="{2D3FC799-51C0-3E4A-A95E-F9CF43A05AA9}">
      <dsp:nvSpPr>
        <dsp:cNvPr id="0" name=""/>
        <dsp:cNvSpPr/>
      </dsp:nvSpPr>
      <dsp:spPr>
        <a:xfrm>
          <a:off x="22953" y="466245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5F0042F-A78F-DE43-804C-AE951911044E}">
      <dsp:nvSpPr>
        <dsp:cNvPr id="0" name=""/>
        <dsp:cNvSpPr/>
      </dsp:nvSpPr>
      <dsp:spPr>
        <a:xfrm>
          <a:off x="799884" y="2486615"/>
          <a:ext cx="9692761" cy="124309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b="0" kern="1200" dirty="0">
              <a:solidFill>
                <a:schemeClr val="tx1"/>
              </a:solidFill>
            </a:rPr>
            <a:t>Validate accessibility of the learning materials</a:t>
          </a:r>
          <a:endParaRPr lang="en-GB" sz="3700" kern="1200" dirty="0">
            <a:solidFill>
              <a:schemeClr val="tx1"/>
            </a:solidFill>
          </a:endParaRPr>
        </a:p>
      </dsp:txBody>
      <dsp:txXfrm>
        <a:off x="799884" y="2486615"/>
        <a:ext cx="9692761" cy="1243090"/>
      </dsp:txXfrm>
    </dsp:sp>
    <dsp:sp modelId="{E4713484-CBD9-D145-B2B0-9E78C2D6DAC5}">
      <dsp:nvSpPr>
        <dsp:cNvPr id="0" name=""/>
        <dsp:cNvSpPr/>
      </dsp:nvSpPr>
      <dsp:spPr>
        <a:xfrm>
          <a:off x="22953" y="2331229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0B474D-C964-7D4E-9F4E-59DCF61790C7}">
      <dsp:nvSpPr>
        <dsp:cNvPr id="0" name=""/>
        <dsp:cNvSpPr/>
      </dsp:nvSpPr>
      <dsp:spPr>
        <a:xfrm>
          <a:off x="3080" y="1557466"/>
          <a:ext cx="3091011" cy="1236404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354" tIns="82677" rIns="41339" bIns="82677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Accessible materials</a:t>
          </a:r>
        </a:p>
      </dsp:txBody>
      <dsp:txXfrm>
        <a:off x="3080" y="1557466"/>
        <a:ext cx="2781910" cy="1236404"/>
      </dsp:txXfrm>
    </dsp:sp>
    <dsp:sp modelId="{0535F613-3C08-B440-BA61-C8F98E3D3241}">
      <dsp:nvSpPr>
        <dsp:cNvPr id="0" name=""/>
        <dsp:cNvSpPr/>
      </dsp:nvSpPr>
      <dsp:spPr>
        <a:xfrm>
          <a:off x="2475889" y="1557466"/>
          <a:ext cx="3091011" cy="1236404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4016" tIns="82677" rIns="41339" bIns="82677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Standards</a:t>
          </a:r>
        </a:p>
      </dsp:txBody>
      <dsp:txXfrm>
        <a:off x="3094091" y="1557466"/>
        <a:ext cx="1854607" cy="1236404"/>
      </dsp:txXfrm>
    </dsp:sp>
    <dsp:sp modelId="{711F7485-3DB6-4943-B685-58BF24C7B99A}">
      <dsp:nvSpPr>
        <dsp:cNvPr id="0" name=""/>
        <dsp:cNvSpPr/>
      </dsp:nvSpPr>
      <dsp:spPr>
        <a:xfrm>
          <a:off x="4948698" y="1557466"/>
          <a:ext cx="3091011" cy="1236404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4016" tIns="82677" rIns="41339" bIns="82677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Tools</a:t>
          </a:r>
        </a:p>
      </dsp:txBody>
      <dsp:txXfrm>
        <a:off x="5566900" y="1557466"/>
        <a:ext cx="1854607" cy="1236404"/>
      </dsp:txXfrm>
    </dsp:sp>
    <dsp:sp modelId="{0323E577-2693-D64A-8F37-60700452B565}">
      <dsp:nvSpPr>
        <dsp:cNvPr id="0" name=""/>
        <dsp:cNvSpPr/>
      </dsp:nvSpPr>
      <dsp:spPr>
        <a:xfrm>
          <a:off x="7421507" y="1557466"/>
          <a:ext cx="3091011" cy="1236404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4016" tIns="82677" rIns="41339" bIns="82677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Statement</a:t>
          </a:r>
        </a:p>
      </dsp:txBody>
      <dsp:txXfrm>
        <a:off x="8039709" y="1557466"/>
        <a:ext cx="1854607" cy="123640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7B8C5AD-220E-354D-8F28-9DA614DA909D}">
      <dsp:nvSpPr>
        <dsp:cNvPr id="0" name=""/>
        <dsp:cNvSpPr/>
      </dsp:nvSpPr>
      <dsp:spPr>
        <a:xfrm>
          <a:off x="0" y="74972"/>
          <a:ext cx="7315199" cy="45571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present the information in multiple ways and formats</a:t>
          </a:r>
        </a:p>
      </dsp:txBody>
      <dsp:txXfrm>
        <a:off x="22246" y="97218"/>
        <a:ext cx="7270707" cy="411223"/>
      </dsp:txXfrm>
    </dsp:sp>
    <dsp:sp modelId="{BEF53995-6A51-974A-851D-6F1594568816}">
      <dsp:nvSpPr>
        <dsp:cNvPr id="0" name=""/>
        <dsp:cNvSpPr/>
      </dsp:nvSpPr>
      <dsp:spPr>
        <a:xfrm>
          <a:off x="0" y="585407"/>
          <a:ext cx="7315199" cy="45571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use simple language</a:t>
          </a:r>
        </a:p>
      </dsp:txBody>
      <dsp:txXfrm>
        <a:off x="22246" y="607653"/>
        <a:ext cx="7270707" cy="411223"/>
      </dsp:txXfrm>
    </dsp:sp>
    <dsp:sp modelId="{20C303FC-9E11-984B-AB84-0F867A79184F}">
      <dsp:nvSpPr>
        <dsp:cNvPr id="0" name=""/>
        <dsp:cNvSpPr/>
      </dsp:nvSpPr>
      <dsp:spPr>
        <a:xfrm>
          <a:off x="0" y="1041122"/>
          <a:ext cx="7315199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2258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b="0" kern="1200" dirty="0">
              <a:solidFill>
                <a:schemeClr val="tx1"/>
              </a:solidFill>
            </a:rPr>
            <a:t>option to provide additional resources</a:t>
          </a:r>
        </a:p>
      </dsp:txBody>
      <dsp:txXfrm>
        <a:off x="0" y="1041122"/>
        <a:ext cx="7315199" cy="314640"/>
      </dsp:txXfrm>
    </dsp:sp>
    <dsp:sp modelId="{1B476462-1940-E245-B588-112EB25117EB}">
      <dsp:nvSpPr>
        <dsp:cNvPr id="0" name=""/>
        <dsp:cNvSpPr/>
      </dsp:nvSpPr>
      <dsp:spPr>
        <a:xfrm>
          <a:off x="0" y="1355762"/>
          <a:ext cx="7315199" cy="45571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use headings</a:t>
          </a:r>
        </a:p>
      </dsp:txBody>
      <dsp:txXfrm>
        <a:off x="22246" y="1378008"/>
        <a:ext cx="7270707" cy="411223"/>
      </dsp:txXfrm>
    </dsp:sp>
    <dsp:sp modelId="{477F654B-00D2-F442-970D-35029A8BC819}">
      <dsp:nvSpPr>
        <dsp:cNvPr id="0" name=""/>
        <dsp:cNvSpPr/>
      </dsp:nvSpPr>
      <dsp:spPr>
        <a:xfrm>
          <a:off x="0" y="1866197"/>
          <a:ext cx="7315199" cy="455715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use table of content</a:t>
          </a:r>
        </a:p>
      </dsp:txBody>
      <dsp:txXfrm>
        <a:off x="22246" y="1888443"/>
        <a:ext cx="7270707" cy="411223"/>
      </dsp:txXfrm>
    </dsp:sp>
    <dsp:sp modelId="{3324E999-EF90-8B4D-BAAB-F3E14BBFD01D}">
      <dsp:nvSpPr>
        <dsp:cNvPr id="0" name=""/>
        <dsp:cNvSpPr/>
      </dsp:nvSpPr>
      <dsp:spPr>
        <a:xfrm>
          <a:off x="0" y="2376632"/>
          <a:ext cx="7315199" cy="455715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provide alternative text for images</a:t>
          </a:r>
        </a:p>
      </dsp:txBody>
      <dsp:txXfrm>
        <a:off x="22246" y="2398878"/>
        <a:ext cx="7270707" cy="411223"/>
      </dsp:txXfrm>
    </dsp:sp>
    <dsp:sp modelId="{E05F4B7F-973E-144E-BF1A-A1DD0BCC2A78}">
      <dsp:nvSpPr>
        <dsp:cNvPr id="0" name=""/>
        <dsp:cNvSpPr/>
      </dsp:nvSpPr>
      <dsp:spPr>
        <a:xfrm>
          <a:off x="0" y="2887067"/>
          <a:ext cx="7315199" cy="45571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use equation editors for math expressions</a:t>
          </a:r>
        </a:p>
      </dsp:txBody>
      <dsp:txXfrm>
        <a:off x="22246" y="2909313"/>
        <a:ext cx="7270707" cy="411223"/>
      </dsp:txXfrm>
    </dsp:sp>
    <dsp:sp modelId="{C1731147-2651-824B-BD4E-12CD160AE72A}">
      <dsp:nvSpPr>
        <dsp:cNvPr id="0" name=""/>
        <dsp:cNvSpPr/>
      </dsp:nvSpPr>
      <dsp:spPr>
        <a:xfrm>
          <a:off x="0" y="3397502"/>
          <a:ext cx="7315199" cy="45571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use a high contrast colour palette</a:t>
          </a:r>
        </a:p>
      </dsp:txBody>
      <dsp:txXfrm>
        <a:off x="22246" y="3419748"/>
        <a:ext cx="7270707" cy="411223"/>
      </dsp:txXfrm>
    </dsp:sp>
    <dsp:sp modelId="{D5655EEC-044D-CB41-AD51-70792B147931}">
      <dsp:nvSpPr>
        <dsp:cNvPr id="0" name=""/>
        <dsp:cNvSpPr/>
      </dsp:nvSpPr>
      <dsp:spPr>
        <a:xfrm>
          <a:off x="0" y="3907936"/>
          <a:ext cx="7315199" cy="45571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don't use colour as the only way to convey information</a:t>
          </a:r>
        </a:p>
      </dsp:txBody>
      <dsp:txXfrm>
        <a:off x="22246" y="3930182"/>
        <a:ext cx="7270707" cy="411223"/>
      </dsp:txXfrm>
    </dsp:sp>
    <dsp:sp modelId="{D1851554-58DD-CF44-8E00-75ECCB8BC029}">
      <dsp:nvSpPr>
        <dsp:cNvPr id="0" name=""/>
        <dsp:cNvSpPr/>
      </dsp:nvSpPr>
      <dsp:spPr>
        <a:xfrm>
          <a:off x="0" y="4418371"/>
          <a:ext cx="7315199" cy="455715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use descriptive links</a:t>
          </a:r>
        </a:p>
      </dsp:txBody>
      <dsp:txXfrm>
        <a:off x="22246" y="4440617"/>
        <a:ext cx="7270707" cy="411223"/>
      </dsp:txXfrm>
    </dsp:sp>
    <dsp:sp modelId="{B74CD483-D096-B445-8D03-EFFF2A6A096B}">
      <dsp:nvSpPr>
        <dsp:cNvPr id="0" name=""/>
        <dsp:cNvSpPr/>
      </dsp:nvSpPr>
      <dsp:spPr>
        <a:xfrm>
          <a:off x="0" y="4928806"/>
          <a:ext cx="7315199" cy="455715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use tables only when required</a:t>
          </a:r>
        </a:p>
      </dsp:txBody>
      <dsp:txXfrm>
        <a:off x="22246" y="4951052"/>
        <a:ext cx="7270707" cy="411223"/>
      </dsp:txXfrm>
    </dsp:sp>
    <dsp:sp modelId="{2BB4F406-AC45-604A-ACD3-BB4F428C5220}">
      <dsp:nvSpPr>
        <dsp:cNvPr id="0" name=""/>
        <dsp:cNvSpPr/>
      </dsp:nvSpPr>
      <dsp:spPr>
        <a:xfrm>
          <a:off x="0" y="5439242"/>
          <a:ext cx="7315199" cy="45571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provide closed captions and transcripts</a:t>
          </a:r>
        </a:p>
      </dsp:txBody>
      <dsp:txXfrm>
        <a:off x="22246" y="5461488"/>
        <a:ext cx="7270707" cy="41122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0980" tIns="220980" rIns="220980" bIns="220980" numCol="1" spcCol="1270" anchor="ctr" anchorCtr="0">
          <a:noAutofit/>
        </a:bodyPr>
        <a:lstStyle/>
        <a:p>
          <a:pPr marL="0" lvl="0" indent="0" algn="ctr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800" b="0" i="0" kern="1200" dirty="0">
              <a:solidFill>
                <a:schemeClr val="tx1"/>
              </a:solidFill>
            </a:rPr>
            <a:t>Check the accessibility of the </a:t>
          </a:r>
          <a:r>
            <a:rPr lang="en-GB" sz="5800" b="0" kern="1200" dirty="0">
              <a:hlinkClick xmlns:r="http://schemas.openxmlformats.org/officeDocument/2006/relationships" r:id="rId1"/>
            </a:rPr>
            <a:t>NASA Transform to Open Science</a:t>
          </a:r>
          <a:r>
            <a:rPr lang="en-GB" sz="5800" b="0" kern="1200" dirty="0"/>
            <a:t> </a:t>
          </a:r>
          <a:r>
            <a:rPr lang="en-GB" sz="5800" b="0" kern="1200" dirty="0">
              <a:solidFill>
                <a:schemeClr val="tx1"/>
              </a:solidFill>
            </a:rPr>
            <a:t>web site using LERA</a:t>
          </a:r>
          <a:endParaRPr lang="en-MK" sz="5800" kern="1200" dirty="0">
            <a:solidFill>
              <a:schemeClr val="tx1"/>
            </a:solidFill>
          </a:endParaRPr>
        </a:p>
      </dsp:txBody>
      <dsp:txXfrm>
        <a:off x="1632793" y="665"/>
        <a:ext cx="7250013" cy="435000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FAD9F5-A1B4-DE48-B4C1-71533B624352}">
      <dsp:nvSpPr>
        <dsp:cNvPr id="0" name=""/>
        <dsp:cNvSpPr/>
      </dsp:nvSpPr>
      <dsp:spPr>
        <a:xfrm>
          <a:off x="0" y="122235"/>
          <a:ext cx="7396843" cy="4797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 dirty="0">
              <a:solidFill>
                <a:schemeClr val="tx1"/>
              </a:solidFill>
            </a:rPr>
            <a:t>every slide should have a meaningful title</a:t>
          </a:r>
          <a:endParaRPr lang="en-MK" sz="2000" b="0" kern="1200" dirty="0">
            <a:solidFill>
              <a:schemeClr val="tx1"/>
            </a:solidFill>
          </a:endParaRPr>
        </a:p>
      </dsp:txBody>
      <dsp:txXfrm>
        <a:off x="23417" y="145652"/>
        <a:ext cx="7350009" cy="432866"/>
      </dsp:txXfrm>
    </dsp:sp>
    <dsp:sp modelId="{94443FE6-4AFB-5C4D-B98D-D3BF7391918D}">
      <dsp:nvSpPr>
        <dsp:cNvPr id="0" name=""/>
        <dsp:cNvSpPr/>
      </dsp:nvSpPr>
      <dsp:spPr>
        <a:xfrm>
          <a:off x="0" y="659535"/>
          <a:ext cx="7396843" cy="4797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>
              <a:solidFill>
                <a:schemeClr val="tx1"/>
              </a:solidFill>
            </a:rPr>
            <a:t>include alternative text for all visuals</a:t>
          </a:r>
          <a:endParaRPr lang="en-MK" sz="2000" b="0" kern="1200">
            <a:solidFill>
              <a:schemeClr val="tx1"/>
            </a:solidFill>
          </a:endParaRPr>
        </a:p>
      </dsp:txBody>
      <dsp:txXfrm>
        <a:off x="23417" y="682952"/>
        <a:ext cx="7350009" cy="432866"/>
      </dsp:txXfrm>
    </dsp:sp>
    <dsp:sp modelId="{244A4790-91E7-1446-8905-AEE117EAC6F2}">
      <dsp:nvSpPr>
        <dsp:cNvPr id="0" name=""/>
        <dsp:cNvSpPr/>
      </dsp:nvSpPr>
      <dsp:spPr>
        <a:xfrm>
          <a:off x="0" y="1196835"/>
          <a:ext cx="7396843" cy="47970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>
              <a:solidFill>
                <a:schemeClr val="tx1"/>
              </a:solidFill>
            </a:rPr>
            <a:t>slide content should be read in the intended order</a:t>
          </a:r>
          <a:endParaRPr lang="en-MK" sz="2000" b="0" kern="1200">
            <a:solidFill>
              <a:schemeClr val="tx1"/>
            </a:solidFill>
          </a:endParaRPr>
        </a:p>
      </dsp:txBody>
      <dsp:txXfrm>
        <a:off x="23417" y="1220252"/>
        <a:ext cx="7350009" cy="432866"/>
      </dsp:txXfrm>
    </dsp:sp>
    <dsp:sp modelId="{36D10BF1-22BA-CD46-B125-24B0979772ED}">
      <dsp:nvSpPr>
        <dsp:cNvPr id="0" name=""/>
        <dsp:cNvSpPr/>
      </dsp:nvSpPr>
      <dsp:spPr>
        <a:xfrm>
          <a:off x="0" y="1734135"/>
          <a:ext cx="7396843" cy="479700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 dirty="0">
              <a:solidFill>
                <a:schemeClr val="tx1"/>
              </a:solidFill>
            </a:rPr>
            <a:t>descriptive hyperlink text should be used</a:t>
          </a:r>
          <a:endParaRPr lang="en-MK" sz="2000" b="0" kern="1200" dirty="0">
            <a:solidFill>
              <a:schemeClr val="tx1"/>
            </a:solidFill>
          </a:endParaRPr>
        </a:p>
      </dsp:txBody>
      <dsp:txXfrm>
        <a:off x="23417" y="1757552"/>
        <a:ext cx="7350009" cy="432866"/>
      </dsp:txXfrm>
    </dsp:sp>
    <dsp:sp modelId="{A6864268-A224-8941-9A7B-77F19D6C5C83}">
      <dsp:nvSpPr>
        <dsp:cNvPr id="0" name=""/>
        <dsp:cNvSpPr/>
      </dsp:nvSpPr>
      <dsp:spPr>
        <a:xfrm>
          <a:off x="0" y="2271435"/>
          <a:ext cx="7396843" cy="47970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>
              <a:solidFill>
                <a:schemeClr val="tx1"/>
              </a:solidFill>
            </a:rPr>
            <a:t>color should not be the only way of conveying information</a:t>
          </a:r>
          <a:endParaRPr lang="en-MK" sz="2000" b="0" kern="1200">
            <a:solidFill>
              <a:schemeClr val="tx1"/>
            </a:solidFill>
          </a:endParaRPr>
        </a:p>
      </dsp:txBody>
      <dsp:txXfrm>
        <a:off x="23417" y="2294852"/>
        <a:ext cx="7350009" cy="432866"/>
      </dsp:txXfrm>
    </dsp:sp>
    <dsp:sp modelId="{9B261C0F-3C49-854B-AB40-EDB2F944DB67}">
      <dsp:nvSpPr>
        <dsp:cNvPr id="0" name=""/>
        <dsp:cNvSpPr/>
      </dsp:nvSpPr>
      <dsp:spPr>
        <a:xfrm>
          <a:off x="0" y="2808735"/>
          <a:ext cx="7396843" cy="4797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>
              <a:solidFill>
                <a:schemeClr val="tx1"/>
              </a:solidFill>
            </a:rPr>
            <a:t>sufficient contrast should be used for text and background color</a:t>
          </a:r>
          <a:endParaRPr lang="en-MK" sz="2000" b="0" kern="1200">
            <a:solidFill>
              <a:schemeClr val="tx1"/>
            </a:solidFill>
          </a:endParaRPr>
        </a:p>
      </dsp:txBody>
      <dsp:txXfrm>
        <a:off x="23417" y="2832152"/>
        <a:ext cx="7350009" cy="432866"/>
      </dsp:txXfrm>
    </dsp:sp>
    <dsp:sp modelId="{BBC21E89-A16B-7A4E-8F19-6DDEF2BBE757}">
      <dsp:nvSpPr>
        <dsp:cNvPr id="0" name=""/>
        <dsp:cNvSpPr/>
      </dsp:nvSpPr>
      <dsp:spPr>
        <a:xfrm>
          <a:off x="0" y="3346035"/>
          <a:ext cx="7396843" cy="4797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>
              <a:solidFill>
                <a:schemeClr val="tx1"/>
              </a:solidFill>
            </a:rPr>
            <a:t>tables should be avoided, or at least be simple with headers</a:t>
          </a:r>
          <a:endParaRPr lang="en-MK" sz="2000" b="0" kern="1200">
            <a:solidFill>
              <a:schemeClr val="tx1"/>
            </a:solidFill>
          </a:endParaRPr>
        </a:p>
      </dsp:txBody>
      <dsp:txXfrm>
        <a:off x="23417" y="3369452"/>
        <a:ext cx="7350009" cy="432866"/>
      </dsp:txXfrm>
    </dsp:sp>
    <dsp:sp modelId="{778A9107-A830-BE40-8FEF-1232BAE7CDAB}">
      <dsp:nvSpPr>
        <dsp:cNvPr id="0" name=""/>
        <dsp:cNvSpPr/>
      </dsp:nvSpPr>
      <dsp:spPr>
        <a:xfrm>
          <a:off x="0" y="3883335"/>
          <a:ext cx="7396843" cy="47970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>
              <a:solidFill>
                <a:schemeClr val="tx1"/>
              </a:solidFill>
            </a:rPr>
            <a:t>font size should be min 18pts</a:t>
          </a:r>
          <a:endParaRPr lang="en-MK" sz="2000" b="0" kern="1200">
            <a:solidFill>
              <a:schemeClr val="tx1"/>
            </a:solidFill>
          </a:endParaRPr>
        </a:p>
      </dsp:txBody>
      <dsp:txXfrm>
        <a:off x="23417" y="3906752"/>
        <a:ext cx="7350009" cy="432866"/>
      </dsp:txXfrm>
    </dsp:sp>
    <dsp:sp modelId="{3B6DC00A-BC98-E94A-B063-BA6BDCA01A21}">
      <dsp:nvSpPr>
        <dsp:cNvPr id="0" name=""/>
        <dsp:cNvSpPr/>
      </dsp:nvSpPr>
      <dsp:spPr>
        <a:xfrm>
          <a:off x="0" y="4420635"/>
          <a:ext cx="7396843" cy="479700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 dirty="0">
              <a:solidFill>
                <a:schemeClr val="tx1"/>
              </a:solidFill>
            </a:rPr>
            <a:t>sans serif fonts should be used</a:t>
          </a:r>
          <a:endParaRPr lang="en-MK" sz="2000" b="0" kern="1200" dirty="0">
            <a:solidFill>
              <a:schemeClr val="tx1"/>
            </a:solidFill>
          </a:endParaRPr>
        </a:p>
      </dsp:txBody>
      <dsp:txXfrm>
        <a:off x="23417" y="4444052"/>
        <a:ext cx="7350009" cy="432866"/>
      </dsp:txXfrm>
    </dsp:sp>
    <dsp:sp modelId="{C7EE059E-0DC1-8B49-B8CF-E81956E34AC3}">
      <dsp:nvSpPr>
        <dsp:cNvPr id="0" name=""/>
        <dsp:cNvSpPr/>
      </dsp:nvSpPr>
      <dsp:spPr>
        <a:xfrm>
          <a:off x="0" y="4957936"/>
          <a:ext cx="7396843" cy="47970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>
              <a:solidFill>
                <a:schemeClr val="tx1"/>
              </a:solidFill>
            </a:rPr>
            <a:t>integrated videos should be accessible</a:t>
          </a:r>
          <a:endParaRPr lang="en-MK" sz="2000" b="0" kern="1200">
            <a:solidFill>
              <a:schemeClr val="tx1"/>
            </a:solidFill>
          </a:endParaRPr>
        </a:p>
      </dsp:txBody>
      <dsp:txXfrm>
        <a:off x="23417" y="4981353"/>
        <a:ext cx="7350009" cy="432866"/>
      </dsp:txXfrm>
    </dsp:sp>
    <dsp:sp modelId="{9CB2808B-41A8-9743-94F0-646A5CC23738}">
      <dsp:nvSpPr>
        <dsp:cNvPr id="0" name=""/>
        <dsp:cNvSpPr/>
      </dsp:nvSpPr>
      <dsp:spPr>
        <a:xfrm>
          <a:off x="0" y="5495236"/>
          <a:ext cx="7396843" cy="4797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>
              <a:solidFill>
                <a:schemeClr val="tx1"/>
              </a:solidFill>
            </a:rPr>
            <a:t>export the presentation in an accessible format</a:t>
          </a:r>
          <a:endParaRPr lang="en-MK" sz="2000" b="0" kern="1200">
            <a:solidFill>
              <a:schemeClr val="tx1"/>
            </a:solidFill>
          </a:endParaRPr>
        </a:p>
      </dsp:txBody>
      <dsp:txXfrm>
        <a:off x="23417" y="5518653"/>
        <a:ext cx="7350009" cy="43286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b="0" kern="1200" dirty="0">
              <a:solidFill>
                <a:schemeClr val="tx1"/>
              </a:solidFill>
            </a:rPr>
            <a:t>Check the accessibility of the Power Point presentation on Open Science available on OSF: </a:t>
          </a:r>
          <a:r>
            <a:rPr lang="en-GB" sz="3600" b="0" kern="1200" dirty="0">
              <a:hlinkClick xmlns:r="http://schemas.openxmlformats.org/officeDocument/2006/relationships" r:id="rId1"/>
            </a:rPr>
            <a:t>Intro to Open Science - Panelist Slides for upload 3.3.18 at noon</a:t>
          </a:r>
          <a:r>
            <a:rPr lang="en-GB" sz="3600" b="0" kern="1200" dirty="0"/>
            <a:t> </a:t>
          </a:r>
          <a:r>
            <a:rPr lang="en-GB" sz="3600" b="0" kern="1200" dirty="0">
              <a:solidFill>
                <a:schemeClr val="tx1"/>
              </a:solidFill>
            </a:rPr>
            <a:t>taken from </a:t>
          </a:r>
          <a:r>
            <a:rPr lang="en-GB" sz="3600" b="0" kern="1200" dirty="0">
              <a:hlinkClick xmlns:r="http://schemas.openxmlformats.org/officeDocument/2006/relationships" r:id="rId2"/>
            </a:rPr>
            <a:t>Introduction to Open Science: Nuts &amp; Bolts of Getting Started</a:t>
          </a:r>
          <a:r>
            <a:rPr lang="en-GB" sz="3600" b="0" kern="1200" dirty="0"/>
            <a:t> </a:t>
          </a:r>
          <a:r>
            <a:rPr lang="en-GB" sz="3600" b="0" kern="1200" dirty="0">
              <a:solidFill>
                <a:schemeClr val="tx1"/>
              </a:solidFill>
            </a:rPr>
            <a:t>uploaded by </a:t>
          </a:r>
          <a:r>
            <a:rPr lang="en-GB" sz="3600" b="0" kern="1200" dirty="0">
              <a:hlinkClick xmlns:r="http://schemas.openxmlformats.org/officeDocument/2006/relationships" r:id="rId3"/>
            </a:rPr>
            <a:t>Elizabeth Gilbert</a:t>
          </a:r>
          <a:endParaRPr lang="en-GB" sz="3600" b="0" kern="1200" dirty="0"/>
        </a:p>
      </dsp:txBody>
      <dsp:txXfrm>
        <a:off x="1632793" y="665"/>
        <a:ext cx="7250013" cy="4350007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771A28-E2E2-6841-AB74-8AAB8240A7C7}">
      <dsp:nvSpPr>
        <dsp:cNvPr id="0" name=""/>
        <dsp:cNvSpPr/>
      </dsp:nvSpPr>
      <dsp:spPr>
        <a:xfrm>
          <a:off x="0" y="32126"/>
          <a:ext cx="6494253" cy="55165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mission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59056"/>
        <a:ext cx="6440393" cy="497795"/>
      </dsp:txXfrm>
    </dsp:sp>
    <dsp:sp modelId="{6A45DDDC-8CB1-6F4A-9478-BC9C869710A6}">
      <dsp:nvSpPr>
        <dsp:cNvPr id="0" name=""/>
        <dsp:cNvSpPr/>
      </dsp:nvSpPr>
      <dsp:spPr>
        <a:xfrm>
          <a:off x="0" y="650021"/>
          <a:ext cx="6494253" cy="55165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measures to support accessibility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676951"/>
        <a:ext cx="6440393" cy="497795"/>
      </dsp:txXfrm>
    </dsp:sp>
    <dsp:sp modelId="{8588B7A2-69B7-D840-8A5B-DC49AD889A5E}">
      <dsp:nvSpPr>
        <dsp:cNvPr id="0" name=""/>
        <dsp:cNvSpPr/>
      </dsp:nvSpPr>
      <dsp:spPr>
        <a:xfrm>
          <a:off x="0" y="1267916"/>
          <a:ext cx="6494253" cy="55165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conformance status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1294846"/>
        <a:ext cx="6440393" cy="497795"/>
      </dsp:txXfrm>
    </dsp:sp>
    <dsp:sp modelId="{520B06FE-3E63-9C45-95E0-AD9D28CA075F}">
      <dsp:nvSpPr>
        <dsp:cNvPr id="0" name=""/>
        <dsp:cNvSpPr/>
      </dsp:nvSpPr>
      <dsp:spPr>
        <a:xfrm>
          <a:off x="0" y="1885811"/>
          <a:ext cx="6494253" cy="551655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feedback gathering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1912741"/>
        <a:ext cx="6440393" cy="497795"/>
      </dsp:txXfrm>
    </dsp:sp>
    <dsp:sp modelId="{96CEBB72-6341-F54D-9589-EA6742BFB00E}">
      <dsp:nvSpPr>
        <dsp:cNvPr id="0" name=""/>
        <dsp:cNvSpPr/>
      </dsp:nvSpPr>
      <dsp:spPr>
        <a:xfrm>
          <a:off x="0" y="2503706"/>
          <a:ext cx="6494253" cy="551655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compatibility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2530636"/>
        <a:ext cx="6440393" cy="497795"/>
      </dsp:txXfrm>
    </dsp:sp>
    <dsp:sp modelId="{96B06B08-46CB-E142-ADBF-288BBCDCF229}">
      <dsp:nvSpPr>
        <dsp:cNvPr id="0" name=""/>
        <dsp:cNvSpPr/>
      </dsp:nvSpPr>
      <dsp:spPr>
        <a:xfrm>
          <a:off x="0" y="3121601"/>
          <a:ext cx="6494253" cy="55165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technical specification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3148531"/>
        <a:ext cx="6440393" cy="497795"/>
      </dsp:txXfrm>
    </dsp:sp>
    <dsp:sp modelId="{733D79B5-F36A-CE4E-A481-6A805513993F}">
      <dsp:nvSpPr>
        <dsp:cNvPr id="0" name=""/>
        <dsp:cNvSpPr/>
      </dsp:nvSpPr>
      <dsp:spPr>
        <a:xfrm>
          <a:off x="0" y="3739496"/>
          <a:ext cx="6494253" cy="55165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limitations and alternatives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3766426"/>
        <a:ext cx="6440393" cy="497795"/>
      </dsp:txXfrm>
    </dsp:sp>
    <dsp:sp modelId="{A81C20B4-87B9-E649-8001-E3FF616BEB12}">
      <dsp:nvSpPr>
        <dsp:cNvPr id="0" name=""/>
        <dsp:cNvSpPr/>
      </dsp:nvSpPr>
      <dsp:spPr>
        <a:xfrm>
          <a:off x="0" y="4357391"/>
          <a:ext cx="6494253" cy="55165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assessment approach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4384321"/>
        <a:ext cx="6440393" cy="497795"/>
      </dsp:txXfrm>
    </dsp:sp>
    <dsp:sp modelId="{9242D386-D768-A148-B44E-982B525E092A}">
      <dsp:nvSpPr>
        <dsp:cNvPr id="0" name=""/>
        <dsp:cNvSpPr/>
      </dsp:nvSpPr>
      <dsp:spPr>
        <a:xfrm>
          <a:off x="0" y="4975286"/>
          <a:ext cx="6494253" cy="551655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evaluation report and statement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5002216"/>
        <a:ext cx="6440393" cy="497795"/>
      </dsp:txXfrm>
    </dsp:sp>
    <dsp:sp modelId="{014A56D8-2652-FB41-9AAE-33AE4EF445D5}">
      <dsp:nvSpPr>
        <dsp:cNvPr id="0" name=""/>
        <dsp:cNvSpPr/>
      </dsp:nvSpPr>
      <dsp:spPr>
        <a:xfrm>
          <a:off x="0" y="5593181"/>
          <a:ext cx="6494253" cy="551655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complaints response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5620111"/>
        <a:ext cx="6440393" cy="497795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56EB21-EBDF-B746-8AF3-2F15036856BB}">
      <dsp:nvSpPr>
        <dsp:cNvPr id="0" name=""/>
        <dsp:cNvSpPr/>
      </dsp:nvSpPr>
      <dsp:spPr>
        <a:xfrm>
          <a:off x="0" y="227124"/>
          <a:ext cx="10515600" cy="9114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>
              <a:solidFill>
                <a:schemeClr val="tx1"/>
              </a:solidFill>
            </a:rPr>
            <a:t>Check and ensure accessibility as much as possible</a:t>
          </a:r>
          <a:endParaRPr lang="en-MK" sz="3800" kern="1200">
            <a:solidFill>
              <a:schemeClr val="tx1"/>
            </a:solidFill>
          </a:endParaRPr>
        </a:p>
      </dsp:txBody>
      <dsp:txXfrm>
        <a:off x="44492" y="271616"/>
        <a:ext cx="10426616" cy="822446"/>
      </dsp:txXfrm>
    </dsp:sp>
    <dsp:sp modelId="{CA64E9DA-A03E-BE42-B15C-943C574F9558}">
      <dsp:nvSpPr>
        <dsp:cNvPr id="0" name=""/>
        <dsp:cNvSpPr/>
      </dsp:nvSpPr>
      <dsp:spPr>
        <a:xfrm>
          <a:off x="0" y="1247994"/>
          <a:ext cx="10515600" cy="91143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>
              <a:solidFill>
                <a:schemeClr val="tx1"/>
              </a:solidFill>
            </a:rPr>
            <a:t>Use available tools and best practices</a:t>
          </a:r>
          <a:endParaRPr lang="en-MK" sz="3800" kern="1200">
            <a:solidFill>
              <a:schemeClr val="tx1"/>
            </a:solidFill>
          </a:endParaRPr>
        </a:p>
      </dsp:txBody>
      <dsp:txXfrm>
        <a:off x="44492" y="1292486"/>
        <a:ext cx="10426616" cy="822446"/>
      </dsp:txXfrm>
    </dsp:sp>
    <dsp:sp modelId="{54F2D9B3-7D89-8546-B092-920A4068A294}">
      <dsp:nvSpPr>
        <dsp:cNvPr id="0" name=""/>
        <dsp:cNvSpPr/>
      </dsp:nvSpPr>
      <dsp:spPr>
        <a:xfrm>
          <a:off x="0" y="2268864"/>
          <a:ext cx="10515600" cy="91143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>
              <a:solidFill>
                <a:schemeClr val="tx1"/>
              </a:solidFill>
            </a:rPr>
            <a:t>Adhere to standards such as the WCAG</a:t>
          </a:r>
          <a:endParaRPr lang="en-MK" sz="3800" kern="1200">
            <a:solidFill>
              <a:schemeClr val="tx1"/>
            </a:solidFill>
          </a:endParaRPr>
        </a:p>
      </dsp:txBody>
      <dsp:txXfrm>
        <a:off x="44492" y="2313356"/>
        <a:ext cx="10426616" cy="822446"/>
      </dsp:txXfrm>
    </dsp:sp>
    <dsp:sp modelId="{5B054EF7-5046-304B-A8B2-0C8C3A58E32B}">
      <dsp:nvSpPr>
        <dsp:cNvPr id="0" name=""/>
        <dsp:cNvSpPr/>
      </dsp:nvSpPr>
      <dsp:spPr>
        <a:xfrm>
          <a:off x="0" y="3180294"/>
          <a:ext cx="10515600" cy="943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48260" rIns="270256" bIns="48260" numCol="1" spcCol="1270" anchor="t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3000" kern="1200">
              <a:solidFill>
                <a:schemeClr val="tx1"/>
              </a:solidFill>
            </a:rPr>
            <a:t>follow the recommendations and rules defined on the country level</a:t>
          </a:r>
          <a:endParaRPr lang="en-MK" sz="3000" kern="1200">
            <a:solidFill>
              <a:schemeClr val="tx1"/>
            </a:solidFill>
          </a:endParaRPr>
        </a:p>
      </dsp:txBody>
      <dsp:txXfrm>
        <a:off x="0" y="3180294"/>
        <a:ext cx="10515600" cy="9439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19/10/2023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check.axes4.com/en/" TargetMode="Externa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webaim.org/techniques/alttext/" TargetMode="Externa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w3.org/WAI/planning/statements/complete-example/" TargetMode="External"/><Relationship Id="rId3" Type="http://schemas.openxmlformats.org/officeDocument/2006/relationships/diagramLayout" Target="../diagrams/layout7.xml"/><Relationship Id="rId7" Type="http://schemas.openxmlformats.org/officeDocument/2006/relationships/hyperlink" Target="https://www.w3.org/WAI/planning/statements/" TargetMode="Externa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signedtoinspire.com/blog/142365-searching-for-an-accessibility-symbol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creativecommons.org/licenses/by-nc/3.0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w3.org/WAI/ER/tools/?q=wcag-21-w3c-web-content-accessibility-guidelines-21" TargetMode="Externa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chrome.google.com/webstore/detail/lera/neninfnjnhknniefcpognoooalfdaofc" TargetMode="Externa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GB" dirty="0"/>
              <a:t>Accessibility</a:t>
            </a:r>
            <a:br>
              <a:rPr lang="en-GB" dirty="0"/>
            </a:br>
            <a:endParaRPr lang="en-GB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WP2 T3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001321-2F7A-E649-832F-24E319BC153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  <p:graphicFrame>
        <p:nvGraphicFramePr>
          <p:cNvPr id="7" name="Content Placeholder 6" descr="every slide should have a meaningful title&#13;&#10;include alternative text for all visuals&#13;&#10;slide content should be read in the intended order&#13;&#10;descriptive hyperlink text should be used&#13;&#10;color should not be the only way of conveying information&#13;&#10;sufficient contrast should be used for text and background color&#13;&#10;tables should be avoided, or at least be simple with headers&#13;&#10;font size should be min 18pts&#13;&#10;sans serif fonts should be used&#13;&#10;integrated videos should be accessible&#13;&#10;export the presentation in an accessible format">
            <a:extLst>
              <a:ext uri="{FF2B5EF4-FFF2-40B4-BE49-F238E27FC236}">
                <a16:creationId xmlns:a16="http://schemas.microsoft.com/office/drawing/2014/main" id="{7D486EAB-A110-3945-A6F6-6132C446F046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347392848"/>
              </p:ext>
            </p:extLst>
          </p:nvPr>
        </p:nvGraphicFramePr>
        <p:xfrm>
          <a:off x="4657956" y="79791"/>
          <a:ext cx="7396843" cy="60971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92364F2-95A8-5345-8395-7180B2EA7F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5171" y="2061746"/>
            <a:ext cx="3401786" cy="4351338"/>
          </a:xfrm>
        </p:spPr>
        <p:txBody>
          <a:bodyPr>
            <a:normAutofit/>
          </a:bodyPr>
          <a:lstStyle/>
          <a:p>
            <a:r>
              <a:rPr lang="en-GB" dirty="0"/>
              <a:t>Built-in Accessibility Checker Tool</a:t>
            </a:r>
          </a:p>
          <a:p>
            <a:pPr lvl="1"/>
            <a:r>
              <a:rPr lang="en-GB" dirty="0"/>
              <a:t>Review -&gt; Check Accessibility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99239D-D6D3-CE4C-9A34-16F54278BE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201" y="247068"/>
            <a:ext cx="5369351" cy="1325563"/>
          </a:xfrm>
        </p:spPr>
        <p:txBody>
          <a:bodyPr/>
          <a:lstStyle/>
          <a:p>
            <a:r>
              <a:rPr lang="en-GB" dirty="0"/>
              <a:t>Power Point Accessibility</a:t>
            </a:r>
          </a:p>
        </p:txBody>
      </p:sp>
    </p:spTree>
    <p:extLst>
      <p:ext uri="{BB962C8B-B14F-4D97-AF65-F5344CB8AC3E}">
        <p14:creationId xmlns:p14="http://schemas.microsoft.com/office/powerpoint/2010/main" val="38383563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Using the Accessibility Checker Tool</a:t>
            </a:r>
            <a:endParaRPr lang="en-GB" u="sng" dirty="0"/>
          </a:p>
        </p:txBody>
      </p:sp>
      <p:graphicFrame>
        <p:nvGraphicFramePr>
          <p:cNvPr id="5" name="Content Placeholder 4" descr="Look into the supporting files in the learning materials for this training.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9468736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472589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PDF/UA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498DE-82FF-0E4B-B5C2-A64A68BAB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62E472C-F450-2E44-9FCD-B45C2AD864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Best way to ensure PDF accessibility is to use </a:t>
            </a:r>
            <a:r>
              <a:rPr lang="en-GB" dirty="0">
                <a:solidFill>
                  <a:schemeClr val="accent4"/>
                </a:solidFill>
              </a:rPr>
              <a:t>Acrobat Pro </a:t>
            </a:r>
          </a:p>
          <a:p>
            <a:pPr lvl="1"/>
            <a:r>
              <a:rPr lang="en-GB" dirty="0"/>
              <a:t>integrated accessibility checker</a:t>
            </a:r>
          </a:p>
          <a:p>
            <a:r>
              <a:rPr lang="en-GB" dirty="0"/>
              <a:t>Free option is the </a:t>
            </a:r>
            <a:r>
              <a:rPr lang="en-GB" dirty="0">
                <a:hlinkClick r:id="rId2"/>
              </a:rPr>
              <a:t>axesCheck online tool</a:t>
            </a:r>
            <a:r>
              <a:rPr lang="en-GB" dirty="0"/>
              <a:t> </a:t>
            </a:r>
          </a:p>
          <a:p>
            <a:pPr lvl="1"/>
            <a:r>
              <a:rPr lang="en-GB" dirty="0"/>
              <a:t>upload a PDF file</a:t>
            </a:r>
          </a:p>
          <a:p>
            <a:pPr lvl="1"/>
            <a:r>
              <a:rPr lang="en-GB" dirty="0"/>
              <a:t>get a report on the compliance with PDF/UA and WCAG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860237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Moodle – Skills4EOSC Learning Platform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498DE-82FF-0E4B-B5C2-A64A68BAB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pic>
        <p:nvPicPr>
          <p:cNvPr id="8" name="Content Placeholder 7" descr="accessibility checker icon in the web content editing tool in Moodle">
            <a:extLst>
              <a:ext uri="{FF2B5EF4-FFF2-40B4-BE49-F238E27FC236}">
                <a16:creationId xmlns:a16="http://schemas.microsoft.com/office/drawing/2014/main" id="{DDA5E59F-C8B4-BE46-BCE9-95DC4D2474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3187" y="1825625"/>
            <a:ext cx="7465625" cy="4351338"/>
          </a:xfrm>
        </p:spPr>
      </p:pic>
    </p:spTree>
    <p:extLst>
      <p:ext uri="{BB962C8B-B14F-4D97-AF65-F5344CB8AC3E}">
        <p14:creationId xmlns:p14="http://schemas.microsoft.com/office/powerpoint/2010/main" val="36331526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ED07C-AB42-314F-A3FE-B27851A1A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Alternative text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67EDDF0-04BD-1B48-AB00-D184F471922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GB" dirty="0">
                <a:hlinkClick r:id="rId2"/>
              </a:rPr>
              <a:t>Alternative text guide by WebAIM</a:t>
            </a:r>
            <a:endParaRPr lang="en-GB" dirty="0"/>
          </a:p>
          <a:p>
            <a:pPr lvl="1"/>
            <a:r>
              <a:rPr lang="en-GB" dirty="0"/>
              <a:t>should be accurate and equivalent in representing content and function</a:t>
            </a:r>
          </a:p>
          <a:p>
            <a:pPr lvl="1"/>
            <a:r>
              <a:rPr lang="en-GB" dirty="0"/>
              <a:t>should be concise</a:t>
            </a:r>
          </a:p>
          <a:p>
            <a:pPr lvl="1"/>
            <a:r>
              <a:rPr lang="en-GB" dirty="0"/>
              <a:t>do not make it redundant</a:t>
            </a:r>
          </a:p>
          <a:p>
            <a:pPr lvl="1"/>
            <a:r>
              <a:rPr lang="en-GB" dirty="0"/>
              <a:t>do not include phrases such as "image of ..." or "graphic of ..."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4ED0DE-40A4-B44C-BE18-CE587B09F14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GB" dirty="0"/>
              <a:t>Decorative image = blank alternative text</a:t>
            </a:r>
          </a:p>
          <a:p>
            <a:pPr lvl="1"/>
            <a:r>
              <a:rPr lang="en-GB" dirty="0"/>
              <a:t>does not present important content</a:t>
            </a:r>
          </a:p>
          <a:p>
            <a:pPr lvl="1"/>
            <a:r>
              <a:rPr lang="en-GB" dirty="0"/>
              <a:t>is used for layout or non-informative purposes</a:t>
            </a:r>
          </a:p>
          <a:p>
            <a:pPr lvl="1"/>
            <a:r>
              <a:rPr lang="en-GB" dirty="0"/>
              <a:t>does not have a function (e.g. is not a link)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67B3E7-973E-A840-88F2-9476F787A347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088220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DB59A1-4714-1141-89CC-AADAD65544FB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graphicFrame>
        <p:nvGraphicFramePr>
          <p:cNvPr id="6" name="Content Placeholder 5" descr="mission&#13;&#10;measures to support accessibility&#13;&#10;conformance status&#13;&#10;feedback gathering&#13;&#10;compatibility&#13;&#10;technical specification&#13;&#10;limitations and alternatives&#13;&#10;assessment approach&#13;&#10;evaluation report and statement&#13;&#10;complaints response">
            <a:extLst>
              <a:ext uri="{FF2B5EF4-FFF2-40B4-BE49-F238E27FC236}">
                <a16:creationId xmlns:a16="http://schemas.microsoft.com/office/drawing/2014/main" id="{AD601E66-3114-3A47-B849-4F04CB8FD458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061458308"/>
              </p:ext>
            </p:extLst>
          </p:nvPr>
        </p:nvGraphicFramePr>
        <p:xfrm>
          <a:off x="5610044" y="114297"/>
          <a:ext cx="6494253" cy="6176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C6967C-08F2-9446-9CEE-E0AEF57F91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2426871"/>
            <a:ext cx="3883325" cy="4351338"/>
          </a:xfrm>
        </p:spPr>
        <p:txBody>
          <a:bodyPr>
            <a:normAutofit/>
          </a:bodyPr>
          <a:lstStyle/>
          <a:p>
            <a:r>
              <a:rPr lang="en-GB" dirty="0">
                <a:hlinkClick r:id="rId7"/>
              </a:rPr>
              <a:t>Developing an Accessibility Statement – Guide by W3C WAI</a:t>
            </a:r>
            <a:endParaRPr lang="en-GB" dirty="0"/>
          </a:p>
          <a:p>
            <a:r>
              <a:rPr lang="en-GB" dirty="0">
                <a:hlinkClick r:id="rId8"/>
              </a:rPr>
              <a:t>Example of Complete Accessibility Statement</a:t>
            </a:r>
            <a:endParaRPr lang="en-GB" dirty="0"/>
          </a:p>
          <a:p>
            <a:endParaRPr lang="en-GB" dirty="0"/>
          </a:p>
          <a:p>
            <a:r>
              <a:rPr lang="en-GB" dirty="0"/>
              <a:t>We are following a best effort approach</a:t>
            </a:r>
          </a:p>
          <a:p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8696C6-9EB7-4E45-B162-9CE6E3C8F6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703" y="244359"/>
            <a:ext cx="10515600" cy="1325563"/>
          </a:xfrm>
        </p:spPr>
        <p:txBody>
          <a:bodyPr/>
          <a:lstStyle/>
          <a:p>
            <a:r>
              <a:rPr lang="en-GB" dirty="0"/>
              <a:t>Accessibility Statement</a:t>
            </a:r>
          </a:p>
        </p:txBody>
      </p:sp>
    </p:spTree>
    <p:extLst>
      <p:ext uri="{BB962C8B-B14F-4D97-AF65-F5344CB8AC3E}">
        <p14:creationId xmlns:p14="http://schemas.microsoft.com/office/powerpoint/2010/main" val="20578799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498DE-82FF-0E4B-B5C2-A64A68BAB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graphicFrame>
        <p:nvGraphicFramePr>
          <p:cNvPr id="3" name="Content Placeholder 2" descr="Check and ensure accessibility as much as possible&#13;&#10;Use available tools and best practices&#13;&#10;Adhere to standards such as the WCAG&#13;&#10;follow the recommendations and rules defined on the country level&#13;&#10;">
            <a:extLst>
              <a:ext uri="{FF2B5EF4-FFF2-40B4-BE49-F238E27FC236}">
                <a16:creationId xmlns:a16="http://schemas.microsoft.com/office/drawing/2014/main" id="{C266A002-44DE-E54C-90D1-A02DCA7C587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31155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109269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 before </a:t>
            </a:r>
            <a:r>
              <a:rPr lang="en-GB"/>
              <a:t>we continue?</a:t>
            </a:r>
            <a:endParaRPr lang="en-GB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https://doi.org/10.5281/zenodo.10014781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graphicFrame>
        <p:nvGraphicFramePr>
          <p:cNvPr id="6" name="Content Placeholder 5" descr="Facilitating access to the learning content. Validating accessibility of the learning materials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8051999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D8C6E-0E78-4B48-8319-06DB4A050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5" name="Content Placeholder 4" descr="Accessible materials&#13;&#10;Standards&#13;&#10;Tools&#13;&#10;Statement">
            <a:extLst>
              <a:ext uri="{FF2B5EF4-FFF2-40B4-BE49-F238E27FC236}">
                <a16:creationId xmlns:a16="http://schemas.microsoft.com/office/drawing/2014/main" id="{24ECD2B7-FFB5-3345-869D-D6BC6BC1276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707830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F2AB81-1B7C-AD4C-BAFB-00C131DE8F6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48259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67C78-69BC-6148-8F76-BB2F0DD05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Accessible learning materials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8FAA8F-F206-DF45-A432-83929B7E1F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172200" cy="4351338"/>
          </a:xfrm>
        </p:spPr>
        <p:txBody>
          <a:bodyPr>
            <a:normAutofit/>
          </a:bodyPr>
          <a:lstStyle/>
          <a:p>
            <a:r>
              <a:rPr lang="en-GB" dirty="0"/>
              <a:t>Designed or later enhanced to be usable across the </a:t>
            </a:r>
            <a:r>
              <a:rPr lang="en-GB" dirty="0">
                <a:solidFill>
                  <a:schemeClr val="accent4"/>
                </a:solidFill>
              </a:rPr>
              <a:t>widest range of learner variability</a:t>
            </a:r>
          </a:p>
          <a:p>
            <a:pPr lvl="1"/>
            <a:r>
              <a:rPr lang="en-GB" dirty="0"/>
              <a:t>directly used without assistive technology</a:t>
            </a:r>
          </a:p>
          <a:p>
            <a:pPr lvl="1"/>
            <a:r>
              <a:rPr lang="en-GB" dirty="0"/>
              <a:t>made usable with </a:t>
            </a:r>
            <a:r>
              <a:rPr lang="en-GB" dirty="0">
                <a:solidFill>
                  <a:schemeClr val="accent1"/>
                </a:solidFill>
              </a:rPr>
              <a:t>assistive technology</a:t>
            </a:r>
          </a:p>
          <a:p>
            <a:r>
              <a:rPr lang="en-GB" dirty="0"/>
              <a:t>examples</a:t>
            </a:r>
          </a:p>
          <a:p>
            <a:pPr lvl="1"/>
            <a:r>
              <a:rPr lang="en-GB" dirty="0"/>
              <a:t>Cultural background</a:t>
            </a:r>
          </a:p>
          <a:p>
            <a:pPr lvl="1"/>
            <a:r>
              <a:rPr lang="en-GB" dirty="0"/>
              <a:t>Native language</a:t>
            </a:r>
          </a:p>
          <a:p>
            <a:pPr lvl="1"/>
            <a:r>
              <a:rPr lang="en-GB" dirty="0"/>
              <a:t>Learning styles</a:t>
            </a:r>
          </a:p>
          <a:p>
            <a:pPr lvl="1"/>
            <a:r>
              <a:rPr lang="en-GB" dirty="0"/>
              <a:t>Physical impairments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908864-3DB9-504E-9E33-E6924F7FDDD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pic>
        <p:nvPicPr>
          <p:cNvPr id="8" name="Content Placeholder 7" descr="accessibility icon">
            <a:extLst>
              <a:ext uri="{FF2B5EF4-FFF2-40B4-BE49-F238E27FC236}">
                <a16:creationId xmlns:a16="http://schemas.microsoft.com/office/drawing/2014/main" id="{278ABD85-B2B0-5E48-94FA-3E141196F01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010400" y="1690692"/>
            <a:ext cx="5181600" cy="4343724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E838021-8B25-6D41-9582-2A18705EEF3E}"/>
              </a:ext>
            </a:extLst>
          </p:cNvPr>
          <p:cNvSpPr txBox="1"/>
          <p:nvPr/>
        </p:nvSpPr>
        <p:spPr>
          <a:xfrm>
            <a:off x="7010400" y="6034416"/>
            <a:ext cx="51816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 dirty="0">
                <a:hlinkClick r:id="rId3" tooltip="https://www.designedtoinspire.com/blog/142365-searching-for-an-accessibility-symbol/"/>
              </a:rPr>
              <a:t>This Photo</a:t>
            </a:r>
            <a:r>
              <a:rPr lang="en-GB" sz="900" dirty="0"/>
              <a:t> by Unknown Author is licensed under </a:t>
            </a:r>
            <a:r>
              <a:rPr lang="en-GB" sz="900" dirty="0">
                <a:hlinkClick r:id="rId4" tooltip="https://creativecommons.org/licenses/by-nc/3.0/"/>
              </a:rPr>
              <a:t>CC BY-NC</a:t>
            </a:r>
            <a:endParaRPr lang="en-GB" sz="900" dirty="0"/>
          </a:p>
        </p:txBody>
      </p:sp>
    </p:spTree>
    <p:extLst>
      <p:ext uri="{BB962C8B-B14F-4D97-AF65-F5344CB8AC3E}">
        <p14:creationId xmlns:p14="http://schemas.microsoft.com/office/powerpoint/2010/main" val="337525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526B5F-620F-0940-BB19-2587300BF071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89FD667-99E4-E94C-AFA6-EC65B85D4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2136642"/>
            <a:ext cx="3244970" cy="4158382"/>
          </a:xfrm>
        </p:spPr>
        <p:txBody>
          <a:bodyPr/>
          <a:lstStyle/>
          <a:p>
            <a:r>
              <a:rPr lang="en-GB" dirty="0"/>
              <a:t>How does this reflect on </a:t>
            </a:r>
          </a:p>
          <a:p>
            <a:pPr lvl="1"/>
            <a:r>
              <a:rPr lang="en-GB" dirty="0"/>
              <a:t>writing MD content</a:t>
            </a:r>
          </a:p>
          <a:p>
            <a:pPr lvl="1"/>
            <a:r>
              <a:rPr lang="en-GB" dirty="0"/>
              <a:t>preparing a slide deck</a:t>
            </a:r>
          </a:p>
        </p:txBody>
      </p:sp>
      <p:graphicFrame>
        <p:nvGraphicFramePr>
          <p:cNvPr id="7" name="Content Placeholder 6" descr="present the information in multiple ways and formats&#13;&#10;use simple language&#13;&#10;&#9;option to provide additional resources&#13;&#10;use headings&#13;&#10;use table of content&#13;&#10;provide alternative text for images&#13;&#10;use equation editors for math expressions&#13;&#10;use a high contrast color palette&#13;&#10;don't use color as the only way to convey information&#13;&#10;use descriptive links&#13;&#10;use tables only when required&#13;&#10;provide closed captions and transcripts">
            <a:extLst>
              <a:ext uri="{FF2B5EF4-FFF2-40B4-BE49-F238E27FC236}">
                <a16:creationId xmlns:a16="http://schemas.microsoft.com/office/drawing/2014/main" id="{FDA0AB7F-CC18-A246-A3A8-936D0DE9073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998300801"/>
              </p:ext>
            </p:extLst>
          </p:nvPr>
        </p:nvGraphicFramePr>
        <p:xfrm>
          <a:off x="4744528" y="249611"/>
          <a:ext cx="7315199" cy="59699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itle 4">
            <a:extLst>
              <a:ext uri="{FF2B5EF4-FFF2-40B4-BE49-F238E27FC236}">
                <a16:creationId xmlns:a16="http://schemas.microsoft.com/office/drawing/2014/main" id="{903543E3-3CB7-5648-971A-1BE9FC75F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834" y="365129"/>
            <a:ext cx="10515600" cy="1325563"/>
          </a:xfrm>
        </p:spPr>
        <p:txBody>
          <a:bodyPr/>
          <a:lstStyle/>
          <a:p>
            <a:r>
              <a:rPr lang="en-GB" dirty="0"/>
              <a:t>General Guidelines</a:t>
            </a:r>
          </a:p>
        </p:txBody>
      </p:sp>
    </p:spTree>
    <p:extLst>
      <p:ext uri="{BB962C8B-B14F-4D97-AF65-F5344CB8AC3E}">
        <p14:creationId xmlns:p14="http://schemas.microsoft.com/office/powerpoint/2010/main" val="8426602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BBB66-F007-AD4C-8474-7CC58B967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9"/>
            <a:ext cx="10515600" cy="1325563"/>
          </a:xfrm>
        </p:spPr>
        <p:txBody>
          <a:bodyPr/>
          <a:lstStyle/>
          <a:p>
            <a:r>
              <a:rPr lang="en-GB" dirty="0"/>
              <a:t>Standards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35472F-08E6-0942-8F9D-D86A0BA7FD1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E9BC33-94D8-EE4A-A1C8-6C2DBA3AB0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W3C Web Content Accessibility Guidelines international standard</a:t>
            </a:r>
          </a:p>
          <a:p>
            <a:pPr lvl="1"/>
            <a:r>
              <a:rPr lang="en-GB" dirty="0">
                <a:solidFill>
                  <a:schemeClr val="accent4"/>
                </a:solidFill>
              </a:rPr>
              <a:t>WCAG 2.1 (2.2)</a:t>
            </a:r>
          </a:p>
          <a:p>
            <a:pPr lvl="1"/>
            <a:r>
              <a:rPr lang="en-GB" dirty="0"/>
              <a:t>4 principles: perceivable, operable, understandable, and robust.</a:t>
            </a:r>
          </a:p>
          <a:p>
            <a:pPr lvl="1"/>
            <a:r>
              <a:rPr lang="en-GB" dirty="0"/>
              <a:t>defined success criteria that can be tested</a:t>
            </a:r>
          </a:p>
          <a:p>
            <a:pPr lvl="1"/>
            <a:r>
              <a:rPr lang="en-GB" dirty="0"/>
              <a:t>three levels: A (low), </a:t>
            </a:r>
            <a:r>
              <a:rPr lang="en-GB" dirty="0">
                <a:solidFill>
                  <a:schemeClr val="accent4"/>
                </a:solidFill>
              </a:rPr>
              <a:t>AA (mid)</a:t>
            </a:r>
            <a:r>
              <a:rPr lang="en-GB" dirty="0"/>
              <a:t> and AAA (high)</a:t>
            </a:r>
          </a:p>
          <a:p>
            <a:pPr lvl="1"/>
            <a:r>
              <a:rPr lang="en-GB" dirty="0"/>
              <a:t>Compliance = 100% success</a:t>
            </a:r>
          </a:p>
          <a:p>
            <a:r>
              <a:rPr lang="en-GB" dirty="0">
                <a:solidFill>
                  <a:schemeClr val="accent1"/>
                </a:solidFill>
              </a:rPr>
              <a:t>PDF/Universal Accessibility (UA)</a:t>
            </a:r>
          </a:p>
          <a:p>
            <a:pPr lvl="1"/>
            <a:r>
              <a:rPr lang="en-GB" dirty="0"/>
              <a:t>ISO 14289</a:t>
            </a:r>
          </a:p>
          <a:p>
            <a:pPr lvl="1"/>
            <a:r>
              <a:rPr lang="en-GB" dirty="0"/>
              <a:t>enable people independently access all information provided in a PDF document</a:t>
            </a:r>
          </a:p>
          <a:p>
            <a:pPr lvl="1"/>
            <a:r>
              <a:rPr lang="en-GB" dirty="0"/>
              <a:t>complementary to the WCAG 2 success criteria</a:t>
            </a:r>
          </a:p>
          <a:p>
            <a:endParaRPr lang="en-GB" dirty="0"/>
          </a:p>
          <a:p>
            <a:pPr lvl="1"/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084151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31B1C-354D-224B-8FFA-C219D8A5C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1"/>
            <a:ext cx="10515600" cy="1325563"/>
          </a:xfrm>
        </p:spPr>
        <p:txBody>
          <a:bodyPr/>
          <a:lstStyle/>
          <a:p>
            <a:r>
              <a:rPr lang="en-GB" dirty="0"/>
              <a:t>Tools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C61D34-56D8-E744-9EFB-08E80C93468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1EA4563-7F34-BE4F-AFC2-FF698D1235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Checking for accessibility of all generated learning content for learners is </a:t>
            </a:r>
            <a:r>
              <a:rPr lang="en-GB" b="1" dirty="0">
                <a:solidFill>
                  <a:schemeClr val="accent4"/>
                </a:solidFill>
              </a:rPr>
              <a:t>required</a:t>
            </a:r>
          </a:p>
          <a:p>
            <a:pPr lvl="1"/>
            <a:r>
              <a:rPr lang="en-GB" dirty="0"/>
              <a:t>Aiming for WCAG 2.1(2.2) AA conformance</a:t>
            </a:r>
          </a:p>
          <a:p>
            <a:r>
              <a:rPr lang="en-GB" dirty="0">
                <a:hlinkClick r:id="rId2"/>
              </a:rPr>
              <a:t>Web Accessibility Evaluation Tools List generated by W3C</a:t>
            </a:r>
            <a:endParaRPr lang="en-GB" dirty="0"/>
          </a:p>
          <a:p>
            <a:pPr lvl="1"/>
            <a:r>
              <a:rPr lang="en-GB" dirty="0"/>
              <a:t>Includes country guidelines filtering</a:t>
            </a:r>
          </a:p>
          <a:p>
            <a:r>
              <a:rPr lang="en-GB" b="1" dirty="0"/>
              <a:t>Accessibility evaluation tools are not almighty!</a:t>
            </a:r>
            <a:endParaRPr lang="en-GB" dirty="0"/>
          </a:p>
          <a:p>
            <a:pPr lvl="1"/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482500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31B1C-354D-224B-8FFA-C219D8A5C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1"/>
            <a:ext cx="10515600" cy="1325563"/>
          </a:xfrm>
        </p:spPr>
        <p:txBody>
          <a:bodyPr/>
          <a:lstStyle/>
          <a:p>
            <a:r>
              <a:rPr lang="en-GB" dirty="0"/>
              <a:t>LERA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C61D34-56D8-E744-9EFB-08E80C93468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1EA4563-7F34-BE4F-AFC2-FF698D1235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free browser plugin for Chrome</a:t>
            </a:r>
          </a:p>
          <a:p>
            <a:r>
              <a:rPr lang="en-GB" dirty="0"/>
              <a:t>Available on chrome webstore</a:t>
            </a:r>
          </a:p>
          <a:p>
            <a:pPr lvl="1"/>
            <a:r>
              <a:rPr lang="en-GB" dirty="0">
                <a:hlinkClick r:id="rId2"/>
              </a:rPr>
              <a:t>direct link to install LERA</a:t>
            </a:r>
            <a:endParaRPr lang="en-GB" dirty="0"/>
          </a:p>
          <a:p>
            <a:endParaRPr lang="en-GB" dirty="0"/>
          </a:p>
        </p:txBody>
      </p:sp>
      <p:pic>
        <p:nvPicPr>
          <p:cNvPr id="6" name="Picture 5" descr="A screenshot of a computer that shows how to start LERA">
            <a:extLst>
              <a:ext uri="{FF2B5EF4-FFF2-40B4-BE49-F238E27FC236}">
                <a16:creationId xmlns:a16="http://schemas.microsoft.com/office/drawing/2014/main" id="{63DAB216-E6E7-9B40-B340-AE4C29CF1B0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187" r="6875" b="18453"/>
          <a:stretch/>
        </p:blipFill>
        <p:spPr>
          <a:xfrm>
            <a:off x="7723414" y="1345634"/>
            <a:ext cx="2552700" cy="4351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0162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Checking accessibility with LERA</a:t>
            </a:r>
            <a:endParaRPr lang="en-GB" u="sng" dirty="0"/>
          </a:p>
        </p:txBody>
      </p:sp>
      <p:graphicFrame>
        <p:nvGraphicFramePr>
          <p:cNvPr id="5" name="Content Placeholder 4" descr="Check the accessibility of the NASA Transform to Open Science web site using LERA.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8700166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214856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1205</TotalTime>
  <Words>785</Words>
  <Application>Microsoft Macintosh PowerPoint</Application>
  <DocSecurity>0</DocSecurity>
  <PresentationFormat>Widescreen</PresentationFormat>
  <Paragraphs>131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Quicksand SemiBold</vt:lpstr>
      <vt:lpstr>Quicksand</vt:lpstr>
      <vt:lpstr>Calibri</vt:lpstr>
      <vt:lpstr>Tema di Office</vt:lpstr>
      <vt:lpstr>Accessibility </vt:lpstr>
      <vt:lpstr>Learning Objectives</vt:lpstr>
      <vt:lpstr>Agenda</vt:lpstr>
      <vt:lpstr>Accessible learning materials</vt:lpstr>
      <vt:lpstr>General Guidelines</vt:lpstr>
      <vt:lpstr>Standards</vt:lpstr>
      <vt:lpstr>Tools</vt:lpstr>
      <vt:lpstr>LERA</vt:lpstr>
      <vt:lpstr>Checking accessibility with LERA</vt:lpstr>
      <vt:lpstr>Power Point Accessibility</vt:lpstr>
      <vt:lpstr>Using the Accessibility Checker Tool</vt:lpstr>
      <vt:lpstr>PDF/UA</vt:lpstr>
      <vt:lpstr>Moodle – Skills4EOSC Learning Platform</vt:lpstr>
      <vt:lpstr>Alternative text</vt:lpstr>
      <vt:lpstr>Accessibility Statement</vt:lpstr>
      <vt:lpstr>Summary</vt:lpstr>
      <vt:lpstr>Thank you! Any questions before we continue?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51</cp:revision>
  <dcterms:created xsi:type="dcterms:W3CDTF">2022-09-22T13:19:16Z</dcterms:created>
  <dcterms:modified xsi:type="dcterms:W3CDTF">2023-10-19T07:05:03Z</dcterms:modified>
  <cp:category/>
  <dc:identifier/>
  <cp:contentStatus/>
  <dc:language/>
  <cp:version/>
</cp:coreProperties>
</file>